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7"/>
  </p:notesMasterIdLst>
  <p:sldIdLst>
    <p:sldId id="256" r:id="rId4"/>
    <p:sldId id="257" r:id="rId5"/>
    <p:sldId id="258" r:id="rId6"/>
    <p:sldId id="259" r:id="rId7"/>
    <p:sldId id="260" r:id="rId8"/>
    <p:sldId id="298" r:id="rId9"/>
    <p:sldId id="307" r:id="rId10"/>
    <p:sldId id="310" r:id="rId11"/>
    <p:sldId id="309" r:id="rId12"/>
    <p:sldId id="317" r:id="rId13"/>
    <p:sldId id="312" r:id="rId14"/>
    <p:sldId id="313" r:id="rId15"/>
    <p:sldId id="315" r:id="rId16"/>
    <p:sldId id="316" r:id="rId17"/>
    <p:sldId id="325" r:id="rId18"/>
    <p:sldId id="319" r:id="rId19"/>
    <p:sldId id="321" r:id="rId20"/>
    <p:sldId id="322" r:id="rId21"/>
    <p:sldId id="324" r:id="rId22"/>
    <p:sldId id="327" r:id="rId23"/>
    <p:sldId id="328" r:id="rId24"/>
    <p:sldId id="330" r:id="rId25"/>
    <p:sldId id="30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5F41"/>
    <a:srgbClr val="85B129"/>
    <a:srgbClr val="F0E0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62" autoAdjust="0"/>
    <p:restoredTop sz="94660"/>
  </p:normalViewPr>
  <p:slideViewPr>
    <p:cSldViewPr snapToGrid="0" showGuides="1">
      <p:cViewPr varScale="1">
        <p:scale>
          <a:sx n="86" d="100"/>
          <a:sy n="86" d="100"/>
        </p:scale>
        <p:origin x="490" y="67"/>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D49EA8-B004-4E6A-AFB4-D58366D74371}" type="datetimeFigureOut">
              <a:rPr lang="en-US" smtClean="0"/>
              <a:t>5/23/2022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F0F68F-250F-4DF9-846A-D3210D2A2E1F}" type="slidenum">
              <a:rPr lang="en-US" smtClean="0"/>
              <a:t>‹#›</a:t>
            </a:fld>
            <a:endParaRPr lang="en-US"/>
          </a:p>
        </p:txBody>
      </p:sp>
    </p:spTree>
    <p:extLst>
      <p:ext uri="{BB962C8B-B14F-4D97-AF65-F5344CB8AC3E}">
        <p14:creationId xmlns:p14="http://schemas.microsoft.com/office/powerpoint/2010/main" val="152711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F0F68F-250F-4DF9-846A-D3210D2A2E1F}" type="slidenum">
              <a:rPr lang="en-US" smtClean="0"/>
              <a:t>3</a:t>
            </a:fld>
            <a:endParaRPr lang="en-US"/>
          </a:p>
        </p:txBody>
      </p:sp>
    </p:spTree>
    <p:extLst>
      <p:ext uri="{BB962C8B-B14F-4D97-AF65-F5344CB8AC3E}">
        <p14:creationId xmlns:p14="http://schemas.microsoft.com/office/powerpoint/2010/main" val="2140942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F0F68F-250F-4DF9-846A-D3210D2A2E1F}" type="slidenum">
              <a:rPr lang="en-US" smtClean="0"/>
              <a:t>5</a:t>
            </a:fld>
            <a:endParaRPr lang="en-US"/>
          </a:p>
        </p:txBody>
      </p:sp>
    </p:spTree>
    <p:extLst>
      <p:ext uri="{BB962C8B-B14F-4D97-AF65-F5344CB8AC3E}">
        <p14:creationId xmlns:p14="http://schemas.microsoft.com/office/powerpoint/2010/main" val="2345490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F0F68F-250F-4DF9-846A-D3210D2A2E1F}" type="slidenum">
              <a:rPr lang="en-US" smtClean="0"/>
              <a:t>6</a:t>
            </a:fld>
            <a:endParaRPr lang="en-US"/>
          </a:p>
        </p:txBody>
      </p:sp>
    </p:spTree>
    <p:extLst>
      <p:ext uri="{BB962C8B-B14F-4D97-AF65-F5344CB8AC3E}">
        <p14:creationId xmlns:p14="http://schemas.microsoft.com/office/powerpoint/2010/main" val="163853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F0F68F-250F-4DF9-846A-D3210D2A2E1F}" type="slidenum">
              <a:rPr lang="en-US" smtClean="0"/>
              <a:t>7</a:t>
            </a:fld>
            <a:endParaRPr lang="en-US"/>
          </a:p>
        </p:txBody>
      </p:sp>
    </p:spTree>
    <p:extLst>
      <p:ext uri="{BB962C8B-B14F-4D97-AF65-F5344CB8AC3E}">
        <p14:creationId xmlns:p14="http://schemas.microsoft.com/office/powerpoint/2010/main" val="12736330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32FCE64-6F1D-4F57-965F-C2124A1F6CAA}"/>
              </a:ext>
            </a:extLst>
          </p:cNvPr>
          <p:cNvSpPr>
            <a:spLocks noGrp="1"/>
          </p:cNvSpPr>
          <p:nvPr>
            <p:ph type="pic" idx="15" hasCustomPrompt="1"/>
          </p:nvPr>
        </p:nvSpPr>
        <p:spPr>
          <a:xfrm>
            <a:off x="448492" y="1874586"/>
            <a:ext cx="11295017" cy="2723539"/>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8E8D4DF9-AB27-4BFA-B8F3-B5A4BAE366DC}"/>
              </a:ext>
            </a:extLst>
          </p:cNvPr>
          <p:cNvSpPr/>
          <p:nvPr userDrawn="1"/>
        </p:nvSpPr>
        <p:spPr>
          <a:xfrm>
            <a:off x="5553075" y="319737"/>
            <a:ext cx="6294726" cy="62947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ircle: Hollow 12">
            <a:extLst>
              <a:ext uri="{FF2B5EF4-FFF2-40B4-BE49-F238E27FC236}">
                <a16:creationId xmlns:a16="http://schemas.microsoft.com/office/drawing/2014/main" id="{6AAC4FD0-A05F-49DE-B603-5B07343EE3B7}"/>
              </a:ext>
            </a:extLst>
          </p:cNvPr>
          <p:cNvSpPr>
            <a:spLocks noChangeAspect="1"/>
          </p:cNvSpPr>
          <p:nvPr userDrawn="1"/>
        </p:nvSpPr>
        <p:spPr>
          <a:xfrm>
            <a:off x="5408598" y="143934"/>
            <a:ext cx="6583680" cy="6583680"/>
          </a:xfrm>
          <a:prstGeom prst="donut">
            <a:avLst>
              <a:gd name="adj" fmla="val 6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Picture Placeholder 10">
            <a:extLst>
              <a:ext uri="{FF2B5EF4-FFF2-40B4-BE49-F238E27FC236}">
                <a16:creationId xmlns:a16="http://schemas.microsoft.com/office/drawing/2014/main" id="{CFAEB202-273C-434A-B97E-CEE50752E6F0}"/>
              </a:ext>
            </a:extLst>
          </p:cNvPr>
          <p:cNvSpPr>
            <a:spLocks noGrp="1"/>
          </p:cNvSpPr>
          <p:nvPr>
            <p:ph type="pic" idx="19" hasCustomPrompt="1"/>
          </p:nvPr>
        </p:nvSpPr>
        <p:spPr>
          <a:xfrm>
            <a:off x="8799375" y="1914017"/>
            <a:ext cx="2941201" cy="4085102"/>
          </a:xfrm>
          <a:custGeom>
            <a:avLst/>
            <a:gdLst>
              <a:gd name="connsiteX0" fmla="*/ 2588032 w 3030428"/>
              <a:gd name="connsiteY0" fmla="*/ 0 h 4209032"/>
              <a:gd name="connsiteX1" fmla="*/ 2600644 w 3030428"/>
              <a:gd name="connsiteY1" fmla="*/ 19372 h 4209032"/>
              <a:gd name="connsiteX2" fmla="*/ 2720921 w 3030428"/>
              <a:gd name="connsiteY2" fmla="*/ 2958328 h 4209032"/>
              <a:gd name="connsiteX3" fmla="*/ 1733790 w 3030428"/>
              <a:gd name="connsiteY3" fmla="*/ 4140387 h 4209032"/>
              <a:gd name="connsiteX4" fmla="*/ 1628348 w 3030428"/>
              <a:gd name="connsiteY4" fmla="*/ 4209032 h 4209032"/>
              <a:gd name="connsiteX5" fmla="*/ 0 w 3030428"/>
              <a:gd name="connsiteY5" fmla="*/ 1619391 h 420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428" h="4209032">
                <a:moveTo>
                  <a:pt x="2588032" y="0"/>
                </a:moveTo>
                <a:lnTo>
                  <a:pt x="2600644" y="19372"/>
                </a:lnTo>
                <a:cubicBezTo>
                  <a:pt x="3107939" y="887445"/>
                  <a:pt x="3189003" y="1983805"/>
                  <a:pt x="2720921" y="2958328"/>
                </a:cubicBezTo>
                <a:cubicBezTo>
                  <a:pt x="2486880" y="3445590"/>
                  <a:pt x="2143248" y="3844731"/>
                  <a:pt x="1733790" y="4140387"/>
                </a:cubicBezTo>
                <a:lnTo>
                  <a:pt x="1628348" y="4209032"/>
                </a:lnTo>
                <a:lnTo>
                  <a:pt x="0" y="1619391"/>
                </a:lnTo>
                <a:close/>
              </a:path>
            </a:pathLst>
          </a:custGeom>
          <a:solidFill>
            <a:schemeClr val="bg1">
              <a:lumMod val="95000"/>
            </a:schemeClr>
          </a:solidFill>
        </p:spPr>
        <p:txBody>
          <a:bodyPr wrap="square" anchor="ctr">
            <a:noAutofit/>
          </a:bodyPr>
          <a:lstStyle>
            <a:lvl1pPr marL="0" indent="0" algn="ctr">
              <a:buNone/>
              <a:defRPr sz="16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pPr marL="0" lvl="0" algn="ctr"/>
            <a:r>
              <a:rPr lang="en-US" altLang="ko-KR" dirty="0"/>
              <a:t>Place Your Picture Here </a:t>
            </a:r>
          </a:p>
          <a:p>
            <a:pPr marL="0" lvl="0" algn="ctr"/>
            <a:r>
              <a:rPr lang="en-US" altLang="ko-KR" dirty="0"/>
              <a:t>and send to back</a:t>
            </a:r>
            <a:endParaRPr lang="ko-KR" altLang="en-US" dirty="0"/>
          </a:p>
        </p:txBody>
      </p:sp>
      <p:sp>
        <p:nvSpPr>
          <p:cNvPr id="3" name="Picture Placeholder 16">
            <a:extLst>
              <a:ext uri="{FF2B5EF4-FFF2-40B4-BE49-F238E27FC236}">
                <a16:creationId xmlns:a16="http://schemas.microsoft.com/office/drawing/2014/main" id="{8575046F-3041-46AF-B8DE-A05E27BF58BE}"/>
              </a:ext>
            </a:extLst>
          </p:cNvPr>
          <p:cNvSpPr>
            <a:spLocks noGrp="1"/>
          </p:cNvSpPr>
          <p:nvPr>
            <p:ph type="pic" sz="quarter" idx="15" hasCustomPrompt="1"/>
          </p:nvPr>
        </p:nvSpPr>
        <p:spPr>
          <a:xfrm>
            <a:off x="6172200" y="3578791"/>
            <a:ext cx="4088534" cy="2940422"/>
          </a:xfrm>
          <a:custGeom>
            <a:avLst/>
            <a:gdLst>
              <a:gd name="connsiteX0" fmla="*/ 2587894 w 4212569"/>
              <a:gd name="connsiteY0" fmla="*/ 0 h 3029626"/>
              <a:gd name="connsiteX1" fmla="*/ 4212569 w 4212569"/>
              <a:gd name="connsiteY1" fmla="*/ 2581665 h 3029626"/>
              <a:gd name="connsiteX2" fmla="*/ 4097442 w 4212569"/>
              <a:gd name="connsiteY2" fmla="*/ 2651607 h 3029626"/>
              <a:gd name="connsiteX3" fmla="*/ 2604529 w 4212569"/>
              <a:gd name="connsiteY3" fmla="*/ 3029626 h 3029626"/>
              <a:gd name="connsiteX4" fmla="*/ 7398 w 4212569"/>
              <a:gd name="connsiteY4" fmla="*/ 1648743 h 3029626"/>
              <a:gd name="connsiteX5" fmla="*/ 0 w 4212569"/>
              <a:gd name="connsiteY5" fmla="*/ 1636566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2569" h="3029626">
                <a:moveTo>
                  <a:pt x="2587894" y="0"/>
                </a:moveTo>
                <a:lnTo>
                  <a:pt x="4212569" y="2581665"/>
                </a:lnTo>
                <a:lnTo>
                  <a:pt x="4097442" y="2651607"/>
                </a:lnTo>
                <a:cubicBezTo>
                  <a:pt x="3653654" y="2892687"/>
                  <a:pt x="3145083" y="3029626"/>
                  <a:pt x="2604529" y="3029626"/>
                </a:cubicBezTo>
                <a:cubicBezTo>
                  <a:pt x="1523420" y="3029626"/>
                  <a:pt x="570247" y="2481869"/>
                  <a:pt x="7398" y="1648743"/>
                </a:cubicBezTo>
                <a:lnTo>
                  <a:pt x="0" y="1636566"/>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t>
            </a:r>
          </a:p>
          <a:p>
            <a:pPr marL="0" lvl="0" algn="ctr"/>
            <a:r>
              <a:rPr lang="en-US" altLang="ko-KR" dirty="0"/>
              <a:t>and send to back</a:t>
            </a:r>
            <a:endParaRPr lang="ko-KR" altLang="en-US" dirty="0"/>
          </a:p>
        </p:txBody>
      </p:sp>
      <p:sp>
        <p:nvSpPr>
          <p:cNvPr id="4" name="Picture Placeholder 14">
            <a:extLst>
              <a:ext uri="{FF2B5EF4-FFF2-40B4-BE49-F238E27FC236}">
                <a16:creationId xmlns:a16="http://schemas.microsoft.com/office/drawing/2014/main" id="{F7C47643-27A7-4608-B12D-9383BD877ADB}"/>
              </a:ext>
            </a:extLst>
          </p:cNvPr>
          <p:cNvSpPr>
            <a:spLocks noGrp="1"/>
          </p:cNvSpPr>
          <p:nvPr>
            <p:ph type="pic" sz="quarter" idx="17" hasCustomPrompt="1"/>
          </p:nvPr>
        </p:nvSpPr>
        <p:spPr>
          <a:xfrm>
            <a:off x="7127158" y="444096"/>
            <a:ext cx="4088536" cy="2940422"/>
          </a:xfrm>
          <a:custGeom>
            <a:avLst/>
            <a:gdLst>
              <a:gd name="connsiteX0" fmla="*/ 1608042 w 4212570"/>
              <a:gd name="connsiteY0" fmla="*/ 0 h 3029626"/>
              <a:gd name="connsiteX1" fmla="*/ 4205172 w 4212570"/>
              <a:gd name="connsiteY1" fmla="*/ 1380883 h 3029626"/>
              <a:gd name="connsiteX2" fmla="*/ 4212570 w 4212570"/>
              <a:gd name="connsiteY2" fmla="*/ 1393060 h 3029626"/>
              <a:gd name="connsiteX3" fmla="*/ 1624674 w 4212570"/>
              <a:gd name="connsiteY3" fmla="*/ 3029626 h 3029626"/>
              <a:gd name="connsiteX4" fmla="*/ 0 w 4212570"/>
              <a:gd name="connsiteY4" fmla="*/ 447962 h 3029626"/>
              <a:gd name="connsiteX5" fmla="*/ 115129 w 4212570"/>
              <a:gd name="connsiteY5" fmla="*/ 378019 h 3029626"/>
              <a:gd name="connsiteX6" fmla="*/ 1608042 w 4212570"/>
              <a:gd name="connsiteY6" fmla="*/ 0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2570" h="3029626">
                <a:moveTo>
                  <a:pt x="1608042" y="0"/>
                </a:moveTo>
                <a:cubicBezTo>
                  <a:pt x="2689150" y="0"/>
                  <a:pt x="3642324" y="547757"/>
                  <a:pt x="4205172" y="1380883"/>
                </a:cubicBezTo>
                <a:lnTo>
                  <a:pt x="4212570" y="1393060"/>
                </a:lnTo>
                <a:lnTo>
                  <a:pt x="1624674" y="3029626"/>
                </a:lnTo>
                <a:lnTo>
                  <a:pt x="0" y="447962"/>
                </a:lnTo>
                <a:lnTo>
                  <a:pt x="115129" y="378019"/>
                </a:lnTo>
                <a:cubicBezTo>
                  <a:pt x="558917" y="136939"/>
                  <a:pt x="1067487" y="0"/>
                  <a:pt x="1608042"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t>
            </a:r>
          </a:p>
          <a:p>
            <a:pPr marL="0" lvl="0" algn="ctr"/>
            <a:r>
              <a:rPr lang="en-US" altLang="ko-KR" dirty="0"/>
              <a:t>and send to back</a:t>
            </a:r>
            <a:endParaRPr lang="ko-KR" altLang="en-US" dirty="0"/>
          </a:p>
        </p:txBody>
      </p:sp>
    </p:spTree>
    <p:extLst>
      <p:ext uri="{BB962C8B-B14F-4D97-AF65-F5344CB8AC3E}">
        <p14:creationId xmlns:p14="http://schemas.microsoft.com/office/powerpoint/2010/main" val="851496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283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aphic 14">
            <a:extLst>
              <a:ext uri="{FF2B5EF4-FFF2-40B4-BE49-F238E27FC236}">
                <a16:creationId xmlns:a16="http://schemas.microsoft.com/office/drawing/2014/main" id="{D09A2AF4-17BF-4A25-A87E-E1829C5DE226}"/>
              </a:ext>
            </a:extLst>
          </p:cNvPr>
          <p:cNvGrpSpPr/>
          <p:nvPr userDrawn="1"/>
        </p:nvGrpSpPr>
        <p:grpSpPr>
          <a:xfrm>
            <a:off x="6938803" y="1532913"/>
            <a:ext cx="4395454" cy="3457099"/>
            <a:chOff x="2444748" y="555045"/>
            <a:chExt cx="7282048" cy="5727454"/>
          </a:xfrm>
        </p:grpSpPr>
        <p:sp>
          <p:nvSpPr>
            <p:cNvPr id="6" name="Freeform: Shape 5">
              <a:extLst>
                <a:ext uri="{FF2B5EF4-FFF2-40B4-BE49-F238E27FC236}">
                  <a16:creationId xmlns:a16="http://schemas.microsoft.com/office/drawing/2014/main" id="{B9E75E5F-71B5-49C0-9580-68235626864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922526E-A294-4273-B92B-E01D2661DF0A}"/>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90803D58-4984-4852-9C65-D40BB68CD891}"/>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DD253A3-4D74-48A8-AAEC-8FD49BB94155}"/>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25FA20A0-4116-412E-9605-34479A2F7732}"/>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3D2C317E-14D0-44AD-BF2E-3987C043A975}"/>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A431446-6B05-41D3-9365-E8AF0C73C9D6}"/>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AC0D53A-318F-45B5-B98A-1FF9B699594F}"/>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 name="Picture Placeholder 2">
            <a:extLst>
              <a:ext uri="{FF2B5EF4-FFF2-40B4-BE49-F238E27FC236}">
                <a16:creationId xmlns:a16="http://schemas.microsoft.com/office/drawing/2014/main" id="{7A65F4E1-43A2-4742-A867-7EBB66F7D374}"/>
              </a:ext>
            </a:extLst>
          </p:cNvPr>
          <p:cNvSpPr>
            <a:spLocks noGrp="1"/>
          </p:cNvSpPr>
          <p:nvPr>
            <p:ph type="pic" idx="15" hasCustomPrompt="1"/>
          </p:nvPr>
        </p:nvSpPr>
        <p:spPr>
          <a:xfrm>
            <a:off x="7108854" y="1700415"/>
            <a:ext cx="4056875" cy="2370579"/>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 name="Text Placeholder 9">
            <a:extLst>
              <a:ext uri="{FF2B5EF4-FFF2-40B4-BE49-F238E27FC236}">
                <a16:creationId xmlns:a16="http://schemas.microsoft.com/office/drawing/2014/main" id="{5618A71E-2FD6-4B23-8726-E28CC011495E}"/>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6486846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837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153022F2-D855-4119-8159-5E792860E344}"/>
              </a:ext>
            </a:extLst>
          </p:cNvPr>
          <p:cNvSpPr>
            <a:spLocks noGrp="1"/>
          </p:cNvSpPr>
          <p:nvPr>
            <p:ph type="pic" sz="quarter" idx="15" hasCustomPrompt="1"/>
          </p:nvPr>
        </p:nvSpPr>
        <p:spPr>
          <a:xfrm>
            <a:off x="0" y="0"/>
            <a:ext cx="6937746" cy="6858000"/>
          </a:xfrm>
          <a:custGeom>
            <a:avLst/>
            <a:gdLst>
              <a:gd name="connsiteX0" fmla="*/ 4721285 w 6937746"/>
              <a:gd name="connsiteY0" fmla="*/ 4641539 h 6858000"/>
              <a:gd name="connsiteX1" fmla="*/ 6937746 w 6937746"/>
              <a:gd name="connsiteY1" fmla="*/ 6858000 h 6858000"/>
              <a:gd name="connsiteX2" fmla="*/ 2504824 w 6937746"/>
              <a:gd name="connsiteY2" fmla="*/ 6858000 h 6858000"/>
              <a:gd name="connsiteX3" fmla="*/ 2376433 w 6937746"/>
              <a:gd name="connsiteY3" fmla="*/ 2296687 h 6858000"/>
              <a:gd name="connsiteX4" fmla="*/ 4602775 w 6937746"/>
              <a:gd name="connsiteY4" fmla="*/ 4523028 h 6858000"/>
              <a:gd name="connsiteX5" fmla="*/ 2376433 w 6937746"/>
              <a:gd name="connsiteY5" fmla="*/ 6749369 h 6858000"/>
              <a:gd name="connsiteX6" fmla="*/ 150091 w 6937746"/>
              <a:gd name="connsiteY6" fmla="*/ 4523027 h 6858000"/>
              <a:gd name="connsiteX7" fmla="*/ 306688 w 6937746"/>
              <a:gd name="connsiteY7" fmla="*/ 0 h 6858000"/>
              <a:gd name="connsiteX8" fmla="*/ 4436095 w 6937746"/>
              <a:gd name="connsiteY8" fmla="*/ 0 h 6858000"/>
              <a:gd name="connsiteX9" fmla="*/ 2371391 w 6937746"/>
              <a:gd name="connsiteY9" fmla="*/ 2064703 h 6858000"/>
              <a:gd name="connsiteX10" fmla="*/ 0 w 6937746"/>
              <a:gd name="connsiteY10" fmla="*/ 0 h 6858000"/>
              <a:gd name="connsiteX11" fmla="*/ 79746 w 6937746"/>
              <a:gd name="connsiteY11" fmla="*/ 0 h 6858000"/>
              <a:gd name="connsiteX12" fmla="*/ 2257922 w 6937746"/>
              <a:gd name="connsiteY12" fmla="*/ 2178176 h 6858000"/>
              <a:gd name="connsiteX13" fmla="*/ 31580 w 6937746"/>
              <a:gd name="connsiteY13" fmla="*/ 4404516 h 6858000"/>
              <a:gd name="connsiteX14" fmla="*/ 0 w 6937746"/>
              <a:gd name="connsiteY14" fmla="*/ 43729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37746" h="6858000">
                <a:moveTo>
                  <a:pt x="4721285" y="4641539"/>
                </a:moveTo>
                <a:lnTo>
                  <a:pt x="6937746" y="6858000"/>
                </a:lnTo>
                <a:lnTo>
                  <a:pt x="2504824" y="6858000"/>
                </a:lnTo>
                <a:close/>
                <a:moveTo>
                  <a:pt x="2376433" y="2296687"/>
                </a:moveTo>
                <a:lnTo>
                  <a:pt x="4602775" y="4523028"/>
                </a:lnTo>
                <a:lnTo>
                  <a:pt x="2376433" y="6749369"/>
                </a:lnTo>
                <a:lnTo>
                  <a:pt x="150091" y="4523027"/>
                </a:lnTo>
                <a:close/>
                <a:moveTo>
                  <a:pt x="306688" y="0"/>
                </a:moveTo>
                <a:lnTo>
                  <a:pt x="4436095" y="0"/>
                </a:lnTo>
                <a:lnTo>
                  <a:pt x="2371391" y="2064703"/>
                </a:lnTo>
                <a:close/>
                <a:moveTo>
                  <a:pt x="0" y="0"/>
                </a:moveTo>
                <a:lnTo>
                  <a:pt x="79746" y="0"/>
                </a:lnTo>
                <a:lnTo>
                  <a:pt x="2257922" y="2178176"/>
                </a:lnTo>
                <a:lnTo>
                  <a:pt x="31580" y="4404516"/>
                </a:lnTo>
                <a:lnTo>
                  <a:pt x="0" y="4372937"/>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a:t>Place Your Picture Here</a:t>
            </a:r>
            <a:endParaRPr lang="ko-KR" altLang="en-US" dirty="0"/>
          </a:p>
        </p:txBody>
      </p:sp>
    </p:spTree>
    <p:extLst>
      <p:ext uri="{BB962C8B-B14F-4D97-AF65-F5344CB8AC3E}">
        <p14:creationId xmlns:p14="http://schemas.microsoft.com/office/powerpoint/2010/main" val="26455743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974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rame 3">
            <a:extLst>
              <a:ext uri="{FF2B5EF4-FFF2-40B4-BE49-F238E27FC236}">
                <a16:creationId xmlns:a16="http://schemas.microsoft.com/office/drawing/2014/main" id="{5572DA0E-7139-4875-B891-B942C008A2D3}"/>
              </a:ext>
            </a:extLst>
          </p:cNvPr>
          <p:cNvSpPr/>
          <p:nvPr userDrawn="1"/>
        </p:nvSpPr>
        <p:spPr>
          <a:xfrm>
            <a:off x="419100" y="1271995"/>
            <a:ext cx="11353800" cy="4314010"/>
          </a:xfrm>
          <a:prstGeom prst="frame">
            <a:avLst>
              <a:gd name="adj1" fmla="val 7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A9EAD944-BF55-49B6-8314-4AAD62C015A8}"/>
              </a:ext>
            </a:extLst>
          </p:cNvPr>
          <p:cNvSpPr>
            <a:spLocks noGrp="1"/>
          </p:cNvSpPr>
          <p:nvPr>
            <p:ph type="pic" sz="quarter" idx="14" hasCustomPrompt="1"/>
          </p:nvPr>
        </p:nvSpPr>
        <p:spPr>
          <a:xfrm>
            <a:off x="1868938" y="1889760"/>
            <a:ext cx="3277824"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그림 개체 틀 2">
            <a:extLst>
              <a:ext uri="{FF2B5EF4-FFF2-40B4-BE49-F238E27FC236}">
                <a16:creationId xmlns:a16="http://schemas.microsoft.com/office/drawing/2014/main" id="{E1662967-CC84-4489-B1A3-F8A94ECCD0E2}"/>
              </a:ext>
            </a:extLst>
          </p:cNvPr>
          <p:cNvSpPr>
            <a:spLocks noGrp="1"/>
          </p:cNvSpPr>
          <p:nvPr>
            <p:ph type="pic" sz="quarter" idx="15" hasCustomPrompt="1"/>
          </p:nvPr>
        </p:nvSpPr>
        <p:spPr>
          <a:xfrm>
            <a:off x="7777707" y="-1"/>
            <a:ext cx="3277824" cy="364889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2163662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15" name="Freeform: Shape 14">
            <a:extLst>
              <a:ext uri="{FF2B5EF4-FFF2-40B4-BE49-F238E27FC236}">
                <a16:creationId xmlns:a16="http://schemas.microsoft.com/office/drawing/2014/main" id="{D9BD8CEE-60B3-403E-82CE-46A97164E3F8}"/>
              </a:ext>
            </a:extLst>
          </p:cNvPr>
          <p:cNvSpPr/>
          <p:nvPr userDrawn="1"/>
        </p:nvSpPr>
        <p:spPr>
          <a:xfrm rot="5400000">
            <a:off x="-351545" y="354974"/>
            <a:ext cx="2157572" cy="1447626"/>
          </a:xfrm>
          <a:custGeom>
            <a:avLst/>
            <a:gdLst>
              <a:gd name="connsiteX0" fmla="*/ 2501155 w 3201892"/>
              <a:gd name="connsiteY0" fmla="*/ 1847914 h 2148314"/>
              <a:gd name="connsiteX1" fmla="*/ 2534032 w 3201892"/>
              <a:gd name="connsiteY1" fmla="*/ 1925783 h 2148314"/>
              <a:gd name="connsiteX2" fmla="*/ 2542909 w 3201892"/>
              <a:gd name="connsiteY2" fmla="*/ 1936140 h 2148314"/>
              <a:gd name="connsiteX3" fmla="*/ 2680517 w 3201892"/>
              <a:gd name="connsiteY3" fmla="*/ 1990888 h 2148314"/>
              <a:gd name="connsiteX4" fmla="*/ 2788533 w 3201892"/>
              <a:gd name="connsiteY4" fmla="*/ 1925783 h 2148314"/>
              <a:gd name="connsiteX5" fmla="*/ 2819605 w 3201892"/>
              <a:gd name="connsiteY5" fmla="*/ 1819246 h 2148314"/>
              <a:gd name="connsiteX6" fmla="*/ 2640566 w 3201892"/>
              <a:gd name="connsiteY6" fmla="*/ 1683116 h 2148314"/>
              <a:gd name="connsiteX7" fmla="*/ 2501155 w 3201892"/>
              <a:gd name="connsiteY7" fmla="*/ 1847914 h 2148314"/>
              <a:gd name="connsiteX8" fmla="*/ 1615856 w 3201892"/>
              <a:gd name="connsiteY8" fmla="*/ 388573 h 2148314"/>
              <a:gd name="connsiteX9" fmla="*/ 1615902 w 3201892"/>
              <a:gd name="connsiteY9" fmla="*/ 424478 h 2148314"/>
              <a:gd name="connsiteX10" fmla="*/ 1646234 w 3201892"/>
              <a:gd name="connsiteY10" fmla="*/ 491987 h 2148314"/>
              <a:gd name="connsiteX11" fmla="*/ 1709860 w 3201892"/>
              <a:gd name="connsiteY11" fmla="*/ 546735 h 2148314"/>
              <a:gd name="connsiteX12" fmla="*/ 1903696 w 3201892"/>
              <a:gd name="connsiteY12" fmla="*/ 491987 h 2148314"/>
              <a:gd name="connsiteX13" fmla="*/ 1934769 w 3201892"/>
              <a:gd name="connsiteY13" fmla="*/ 407647 h 2148314"/>
              <a:gd name="connsiteX14" fmla="*/ 1881501 w 3201892"/>
              <a:gd name="connsiteY14" fmla="*/ 292234 h 2148314"/>
              <a:gd name="connsiteX15" fmla="*/ 1625520 w 3201892"/>
              <a:gd name="connsiteY15" fmla="*/ 351419 h 2148314"/>
              <a:gd name="connsiteX16" fmla="*/ 1615856 w 3201892"/>
              <a:gd name="connsiteY16" fmla="*/ 388573 h 2148314"/>
              <a:gd name="connsiteX17" fmla="*/ 1477368 w 3201892"/>
              <a:gd name="connsiteY17" fmla="*/ 1765238 h 2148314"/>
              <a:gd name="connsiteX18" fmla="*/ 1477552 w 3201892"/>
              <a:gd name="connsiteY18" fmla="*/ 1754141 h 2148314"/>
              <a:gd name="connsiteX19" fmla="*/ 1479032 w 3201892"/>
              <a:gd name="connsiteY19" fmla="*/ 86560 h 2148314"/>
              <a:gd name="connsiteX20" fmla="*/ 1479032 w 3201892"/>
              <a:gd name="connsiteY20" fmla="*/ 25892 h 2148314"/>
              <a:gd name="connsiteX21" fmla="*/ 1505666 w 3201892"/>
              <a:gd name="connsiteY21" fmla="*/ 738 h 2148314"/>
              <a:gd name="connsiteX22" fmla="*/ 1547097 w 3201892"/>
              <a:gd name="connsiteY22" fmla="*/ 3698 h 2148314"/>
              <a:gd name="connsiteX23" fmla="*/ 1832673 w 3201892"/>
              <a:gd name="connsiteY23" fmla="*/ 42169 h 2148314"/>
              <a:gd name="connsiteX24" fmla="*/ 2276571 w 3201892"/>
              <a:gd name="connsiteY24" fmla="*/ 197534 h 2148314"/>
              <a:gd name="connsiteX25" fmla="*/ 2674600 w 3201892"/>
              <a:gd name="connsiteY25" fmla="*/ 463873 h 2148314"/>
              <a:gd name="connsiteX26" fmla="*/ 2702714 w 3201892"/>
              <a:gd name="connsiteY26" fmla="*/ 490507 h 2148314"/>
              <a:gd name="connsiteX27" fmla="*/ 2720471 w 3201892"/>
              <a:gd name="connsiteY27" fmla="*/ 505304 h 2148314"/>
              <a:gd name="connsiteX28" fmla="*/ 2721951 w 3201892"/>
              <a:gd name="connsiteY28" fmla="*/ 540816 h 2148314"/>
              <a:gd name="connsiteX29" fmla="*/ 2682000 w 3201892"/>
              <a:gd name="connsiteY29" fmla="*/ 579287 h 2148314"/>
              <a:gd name="connsiteX30" fmla="*/ 2440815 w 3201892"/>
              <a:gd name="connsiteY30" fmla="*/ 821954 h 2148314"/>
              <a:gd name="connsiteX31" fmla="*/ 2414181 w 3201892"/>
              <a:gd name="connsiteY31" fmla="*/ 820474 h 2148314"/>
              <a:gd name="connsiteX32" fmla="*/ 2141923 w 3201892"/>
              <a:gd name="connsiteY32" fmla="*/ 743531 h 2148314"/>
              <a:gd name="connsiteX33" fmla="*/ 1983598 w 3201892"/>
              <a:gd name="connsiteY33" fmla="*/ 981756 h 2148314"/>
              <a:gd name="connsiteX34" fmla="*/ 2019109 w 3201892"/>
              <a:gd name="connsiteY34" fmla="*/ 1101610 h 2148314"/>
              <a:gd name="connsiteX35" fmla="*/ 2050183 w 3201892"/>
              <a:gd name="connsiteY35" fmla="*/ 1140081 h 2148314"/>
              <a:gd name="connsiteX36" fmla="*/ 2062020 w 3201892"/>
              <a:gd name="connsiteY36" fmla="*/ 1150438 h 2148314"/>
              <a:gd name="connsiteX37" fmla="*/ 2062020 w 3201892"/>
              <a:gd name="connsiteY37" fmla="*/ 1197787 h 2148314"/>
              <a:gd name="connsiteX38" fmla="*/ 1493829 w 3201892"/>
              <a:gd name="connsiteY38" fmla="*/ 1765978 h 2148314"/>
              <a:gd name="connsiteX39" fmla="*/ 1480512 w 3201892"/>
              <a:gd name="connsiteY39" fmla="*/ 1776335 h 2148314"/>
              <a:gd name="connsiteX40" fmla="*/ 1477368 w 3201892"/>
              <a:gd name="connsiteY40" fmla="*/ 1765238 h 2148314"/>
              <a:gd name="connsiteX41" fmla="*/ 1424283 w 3201892"/>
              <a:gd name="connsiteY41" fmla="*/ 2140333 h 2148314"/>
              <a:gd name="connsiteX42" fmla="*/ 1480511 w 3201892"/>
              <a:gd name="connsiteY42" fmla="*/ 2087065 h 2148314"/>
              <a:gd name="connsiteX43" fmla="*/ 1727613 w 3201892"/>
              <a:gd name="connsiteY43" fmla="*/ 1839961 h 2148314"/>
              <a:gd name="connsiteX44" fmla="*/ 1973238 w 3201892"/>
              <a:gd name="connsiteY44" fmla="*/ 1594336 h 2148314"/>
              <a:gd name="connsiteX45" fmla="*/ 2004311 w 3201892"/>
              <a:gd name="connsiteY45" fmla="*/ 1591379 h 2148314"/>
              <a:gd name="connsiteX46" fmla="*/ 2332796 w 3201892"/>
              <a:gd name="connsiteY46" fmla="*/ 1544028 h 2148314"/>
              <a:gd name="connsiteX47" fmla="*/ 2344633 w 3201892"/>
              <a:gd name="connsiteY47" fmla="*/ 1530711 h 2148314"/>
              <a:gd name="connsiteX48" fmla="*/ 2377187 w 3201892"/>
              <a:gd name="connsiteY48" fmla="*/ 1453768 h 2148314"/>
              <a:gd name="connsiteX49" fmla="*/ 2343153 w 3201892"/>
              <a:gd name="connsiteY49" fmla="*/ 1258452 h 2148314"/>
              <a:gd name="connsiteX50" fmla="*/ 2347593 w 3201892"/>
              <a:gd name="connsiteY50" fmla="*/ 1219981 h 2148314"/>
              <a:gd name="connsiteX51" fmla="*/ 2362390 w 3201892"/>
              <a:gd name="connsiteY51" fmla="*/ 1206664 h 2148314"/>
              <a:gd name="connsiteX52" fmla="*/ 2551786 w 3201892"/>
              <a:gd name="connsiteY52" fmla="*/ 1015788 h 2148314"/>
              <a:gd name="connsiteX53" fmla="*/ 2603575 w 3201892"/>
              <a:gd name="connsiteY53" fmla="*/ 962520 h 2148314"/>
              <a:gd name="connsiteX54" fmla="*/ 2613932 w 3201892"/>
              <a:gd name="connsiteY54" fmla="*/ 943285 h 2148314"/>
              <a:gd name="connsiteX55" fmla="*/ 2667200 w 3201892"/>
              <a:gd name="connsiteY55" fmla="*/ 890017 h 2148314"/>
              <a:gd name="connsiteX56" fmla="*/ 2696794 w 3201892"/>
              <a:gd name="connsiteY56" fmla="*/ 890017 h 2148314"/>
              <a:gd name="connsiteX57" fmla="*/ 2760419 w 3201892"/>
              <a:gd name="connsiteY57" fmla="*/ 961042 h 2148314"/>
              <a:gd name="connsiteX58" fmla="*/ 2766339 w 3201892"/>
              <a:gd name="connsiteY58" fmla="*/ 981756 h 2148314"/>
              <a:gd name="connsiteX59" fmla="*/ 2939458 w 3201892"/>
              <a:gd name="connsiteY59" fmla="*/ 1230341 h 2148314"/>
              <a:gd name="connsiteX60" fmla="*/ 2976450 w 3201892"/>
              <a:gd name="connsiteY60" fmla="*/ 1296924 h 2148314"/>
              <a:gd name="connsiteX61" fmla="*/ 3062272 w 3201892"/>
              <a:gd name="connsiteY61" fmla="*/ 1477443 h 2148314"/>
              <a:gd name="connsiteX62" fmla="*/ 3188043 w 3201892"/>
              <a:gd name="connsiteY62" fmla="*/ 1959814 h 2148314"/>
              <a:gd name="connsiteX63" fmla="*/ 3195440 w 3201892"/>
              <a:gd name="connsiteY63" fmla="*/ 2020480 h 2148314"/>
              <a:gd name="connsiteX64" fmla="*/ 3201360 w 3201892"/>
              <a:gd name="connsiteY64" fmla="*/ 2119617 h 2148314"/>
              <a:gd name="connsiteX65" fmla="*/ 3179163 w 3201892"/>
              <a:gd name="connsiteY65" fmla="*/ 2144773 h 2148314"/>
              <a:gd name="connsiteX66" fmla="*/ 2442292 w 3201892"/>
              <a:gd name="connsiteY66" fmla="*/ 2144773 h 2148314"/>
              <a:gd name="connsiteX67" fmla="*/ 1450917 w 3201892"/>
              <a:gd name="connsiteY67" fmla="*/ 2144773 h 2148314"/>
              <a:gd name="connsiteX68" fmla="*/ 1424283 w 3201892"/>
              <a:gd name="connsiteY68" fmla="*/ 2140333 h 2148314"/>
              <a:gd name="connsiteX69" fmla="*/ 87779 w 3201892"/>
              <a:gd name="connsiteY69" fmla="*/ 1650933 h 2148314"/>
              <a:gd name="connsiteX70" fmla="*/ 120701 w 3201892"/>
              <a:gd name="connsiteY70" fmla="*/ 1724546 h 2148314"/>
              <a:gd name="connsiteX71" fmla="*/ 280505 w 3201892"/>
              <a:gd name="connsiteY71" fmla="*/ 1785212 h 2148314"/>
              <a:gd name="connsiteX72" fmla="*/ 372245 w 3201892"/>
              <a:gd name="connsiteY72" fmla="*/ 1724546 h 2148314"/>
              <a:gd name="connsiteX73" fmla="*/ 404797 w 3201892"/>
              <a:gd name="connsiteY73" fmla="*/ 1612093 h 2148314"/>
              <a:gd name="connsiteX74" fmla="*/ 240554 w 3201892"/>
              <a:gd name="connsiteY74" fmla="*/ 1477442 h 2148314"/>
              <a:gd name="connsiteX75" fmla="*/ 101466 w 3201892"/>
              <a:gd name="connsiteY75" fmla="*/ 1570661 h 2148314"/>
              <a:gd name="connsiteX76" fmla="*/ 87779 w 3201892"/>
              <a:gd name="connsiteY76" fmla="*/ 1650933 h 2148314"/>
              <a:gd name="connsiteX77" fmla="*/ 0 w 3201892"/>
              <a:gd name="connsiteY77" fmla="*/ 832939 h 2148314"/>
              <a:gd name="connsiteX78" fmla="*/ 0 w 3201892"/>
              <a:gd name="connsiteY78" fmla="*/ 803651 h 2148314"/>
              <a:gd name="connsiteX79" fmla="*/ 21564 w 3201892"/>
              <a:gd name="connsiteY79" fmla="*/ 784960 h 2148314"/>
              <a:gd name="connsiteX80" fmla="*/ 151775 w 3201892"/>
              <a:gd name="connsiteY80" fmla="*/ 675466 h 2148314"/>
              <a:gd name="connsiteX81" fmla="*/ 620827 w 3201892"/>
              <a:gd name="connsiteY81" fmla="*/ 416525 h 2148314"/>
              <a:gd name="connsiteX82" fmla="*/ 1094321 w 3201892"/>
              <a:gd name="connsiteY82" fmla="*/ 304069 h 2148314"/>
              <a:gd name="connsiteX83" fmla="*/ 1193458 w 3201892"/>
              <a:gd name="connsiteY83" fmla="*/ 296671 h 2148314"/>
              <a:gd name="connsiteX84" fmla="*/ 1196418 w 3201892"/>
              <a:gd name="connsiteY84" fmla="*/ 295191 h 2148314"/>
              <a:gd name="connsiteX85" fmla="*/ 1199376 w 3201892"/>
              <a:gd name="connsiteY85" fmla="*/ 295191 h 2148314"/>
              <a:gd name="connsiteX86" fmla="*/ 1248206 w 3201892"/>
              <a:gd name="connsiteY86" fmla="*/ 336622 h 2148314"/>
              <a:gd name="connsiteX87" fmla="*/ 1248206 w 3201892"/>
              <a:gd name="connsiteY87" fmla="*/ 2076706 h 2148314"/>
              <a:gd name="connsiteX88" fmla="*/ 1248206 w 3201892"/>
              <a:gd name="connsiteY88" fmla="*/ 2081145 h 2148314"/>
              <a:gd name="connsiteX89" fmla="*/ 1234889 w 3201892"/>
              <a:gd name="connsiteY89" fmla="*/ 2069308 h 2148314"/>
              <a:gd name="connsiteX90" fmla="*/ 1215653 w 3201892"/>
              <a:gd name="connsiteY90" fmla="*/ 2048594 h 2148314"/>
              <a:gd name="connsiteX91" fmla="*/ 521690 w 3201892"/>
              <a:gd name="connsiteY91" fmla="*/ 1354632 h 2148314"/>
              <a:gd name="connsiteX92" fmla="*/ 509853 w 3201892"/>
              <a:gd name="connsiteY92" fmla="*/ 1341315 h 2148314"/>
              <a:gd name="connsiteX93" fmla="*/ 549804 w 3201892"/>
              <a:gd name="connsiteY93" fmla="*/ 1333915 h 2148314"/>
              <a:gd name="connsiteX94" fmla="*/ 563121 w 3201892"/>
              <a:gd name="connsiteY94" fmla="*/ 1333915 h 2148314"/>
              <a:gd name="connsiteX95" fmla="*/ 579398 w 3201892"/>
              <a:gd name="connsiteY95" fmla="*/ 1319118 h 2148314"/>
              <a:gd name="connsiteX96" fmla="*/ 672616 w 3201892"/>
              <a:gd name="connsiteY96" fmla="*/ 1267330 h 2148314"/>
              <a:gd name="connsiteX97" fmla="*/ 718486 w 3201892"/>
              <a:gd name="connsiteY97" fmla="*/ 1215541 h 2148314"/>
              <a:gd name="connsiteX98" fmla="*/ 730323 w 3201892"/>
              <a:gd name="connsiteY98" fmla="*/ 1211104 h 2148314"/>
              <a:gd name="connsiteX99" fmla="*/ 758437 w 3201892"/>
              <a:gd name="connsiteY99" fmla="*/ 1129722 h 2148314"/>
              <a:gd name="connsiteX100" fmla="*/ 758437 w 3201892"/>
              <a:gd name="connsiteY100" fmla="*/ 1058699 h 2148314"/>
              <a:gd name="connsiteX101" fmla="*/ 711087 w 3201892"/>
              <a:gd name="connsiteY101" fmla="*/ 947723 h 2148314"/>
              <a:gd name="connsiteX102" fmla="*/ 563121 w 3201892"/>
              <a:gd name="connsiteY102" fmla="*/ 858943 h 2148314"/>
              <a:gd name="connsiteX103" fmla="*/ 554244 w 3201892"/>
              <a:gd name="connsiteY103" fmla="*/ 855983 h 2148314"/>
              <a:gd name="connsiteX104" fmla="*/ 483219 w 3201892"/>
              <a:gd name="connsiteY104" fmla="*/ 855983 h 2148314"/>
              <a:gd name="connsiteX105" fmla="*/ 394440 w 3201892"/>
              <a:gd name="connsiteY105" fmla="*/ 887057 h 2148314"/>
              <a:gd name="connsiteX106" fmla="*/ 277546 w 3201892"/>
              <a:gd name="connsiteY106" fmla="*/ 1089771 h 2148314"/>
              <a:gd name="connsiteX107" fmla="*/ 277546 w 3201892"/>
              <a:gd name="connsiteY107" fmla="*/ 1098650 h 2148314"/>
              <a:gd name="connsiteX108" fmla="*/ 273106 w 3201892"/>
              <a:gd name="connsiteY108" fmla="*/ 1106047 h 2148314"/>
              <a:gd name="connsiteX109" fmla="*/ 0 w 3201892"/>
              <a:gd name="connsiteY109" fmla="*/ 2144087 h 2148314"/>
              <a:gd name="connsiteX110" fmla="*/ 0 w 3201892"/>
              <a:gd name="connsiteY110" fmla="*/ 958944 h 2148314"/>
              <a:gd name="connsiteX111" fmla="*/ 2327 w 3201892"/>
              <a:gd name="connsiteY111" fmla="*/ 961039 h 2148314"/>
              <a:gd name="connsiteX112" fmla="*/ 1104679 w 3201892"/>
              <a:gd name="connsiteY112" fmla="*/ 2057470 h 2148314"/>
              <a:gd name="connsiteX113" fmla="*/ 1117996 w 3201892"/>
              <a:gd name="connsiteY113" fmla="*/ 2072267 h 2148314"/>
              <a:gd name="connsiteX114" fmla="*/ 1120953 w 3201892"/>
              <a:gd name="connsiteY114" fmla="*/ 2088544 h 2148314"/>
              <a:gd name="connsiteX115" fmla="*/ 1163864 w 3201892"/>
              <a:gd name="connsiteY115" fmla="*/ 2128493 h 2148314"/>
              <a:gd name="connsiteX116" fmla="*/ 1175701 w 3201892"/>
              <a:gd name="connsiteY116" fmla="*/ 2143290 h 2148314"/>
              <a:gd name="connsiteX117" fmla="*/ 1147587 w 3201892"/>
              <a:gd name="connsiteY117" fmla="*/ 2147730 h 2148314"/>
              <a:gd name="connsiteX118" fmla="*/ 110344 w 3201892"/>
              <a:gd name="connsiteY118" fmla="*/ 2147730 h 2148314"/>
              <a:gd name="connsiteX119" fmla="*/ 12687 w 3201892"/>
              <a:gd name="connsiteY119" fmla="*/ 2147730 h 21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201892" h="2148314">
                <a:moveTo>
                  <a:pt x="2501155" y="1847914"/>
                </a:moveTo>
                <a:cubicBezTo>
                  <a:pt x="2503421" y="1874271"/>
                  <a:pt x="2513686" y="1900998"/>
                  <a:pt x="2534032" y="1925783"/>
                </a:cubicBezTo>
                <a:cubicBezTo>
                  <a:pt x="2536989" y="1928740"/>
                  <a:pt x="2539949" y="1933180"/>
                  <a:pt x="2542909" y="1936140"/>
                </a:cubicBezTo>
                <a:cubicBezTo>
                  <a:pt x="2579900" y="1979049"/>
                  <a:pt x="2625771" y="1996805"/>
                  <a:pt x="2680517" y="1990888"/>
                </a:cubicBezTo>
                <a:cubicBezTo>
                  <a:pt x="2726388" y="1984968"/>
                  <a:pt x="2760419" y="1961294"/>
                  <a:pt x="2788533" y="1925783"/>
                </a:cubicBezTo>
                <a:cubicBezTo>
                  <a:pt x="2810728" y="1894709"/>
                  <a:pt x="2825525" y="1860677"/>
                  <a:pt x="2819605" y="1819246"/>
                </a:cubicBezTo>
                <a:cubicBezTo>
                  <a:pt x="2806288" y="1733424"/>
                  <a:pt x="2727868" y="1672759"/>
                  <a:pt x="2640566" y="1683116"/>
                </a:cubicBezTo>
                <a:cubicBezTo>
                  <a:pt x="2559555" y="1693104"/>
                  <a:pt x="2494357" y="1768844"/>
                  <a:pt x="2501155" y="1847914"/>
                </a:cubicBezTo>
                <a:close/>
                <a:moveTo>
                  <a:pt x="1615856" y="388573"/>
                </a:moveTo>
                <a:cubicBezTo>
                  <a:pt x="1614238" y="400757"/>
                  <a:pt x="1614238" y="412733"/>
                  <a:pt x="1615902" y="424478"/>
                </a:cubicBezTo>
                <a:cubicBezTo>
                  <a:pt x="1619231" y="447968"/>
                  <a:pt x="1629218" y="470533"/>
                  <a:pt x="1646234" y="491987"/>
                </a:cubicBezTo>
                <a:cubicBezTo>
                  <a:pt x="1663991" y="515662"/>
                  <a:pt x="1683228" y="534898"/>
                  <a:pt x="1709860" y="546735"/>
                </a:cubicBezTo>
                <a:cubicBezTo>
                  <a:pt x="1766088" y="573369"/>
                  <a:pt x="1850430" y="567450"/>
                  <a:pt x="1903696" y="491987"/>
                </a:cubicBezTo>
                <a:cubicBezTo>
                  <a:pt x="1922932" y="466833"/>
                  <a:pt x="1934769" y="440199"/>
                  <a:pt x="1934769" y="407647"/>
                </a:cubicBezTo>
                <a:cubicBezTo>
                  <a:pt x="1933290" y="361777"/>
                  <a:pt x="1915533" y="324785"/>
                  <a:pt x="1881501" y="292234"/>
                </a:cubicBezTo>
                <a:cubicBezTo>
                  <a:pt x="1803079" y="216771"/>
                  <a:pt x="1663991" y="249323"/>
                  <a:pt x="1625520" y="351419"/>
                </a:cubicBezTo>
                <a:cubicBezTo>
                  <a:pt x="1620711" y="363997"/>
                  <a:pt x="1617474" y="376389"/>
                  <a:pt x="1615856" y="388573"/>
                </a:cubicBezTo>
                <a:close/>
                <a:moveTo>
                  <a:pt x="1477368" y="1765238"/>
                </a:moveTo>
                <a:cubicBezTo>
                  <a:pt x="1477183" y="1761539"/>
                  <a:pt x="1477552" y="1757839"/>
                  <a:pt x="1477552" y="1754141"/>
                </a:cubicBezTo>
                <a:cubicBezTo>
                  <a:pt x="1477552" y="1197787"/>
                  <a:pt x="1477552" y="641435"/>
                  <a:pt x="1479032" y="86560"/>
                </a:cubicBezTo>
                <a:cubicBezTo>
                  <a:pt x="1479032" y="65844"/>
                  <a:pt x="1479032" y="46609"/>
                  <a:pt x="1479032" y="25892"/>
                </a:cubicBezTo>
                <a:cubicBezTo>
                  <a:pt x="1480512" y="738"/>
                  <a:pt x="1480512" y="738"/>
                  <a:pt x="1505666" y="738"/>
                </a:cubicBezTo>
                <a:cubicBezTo>
                  <a:pt x="1518983" y="738"/>
                  <a:pt x="1533780" y="-2219"/>
                  <a:pt x="1547097" y="3698"/>
                </a:cubicBezTo>
                <a:cubicBezTo>
                  <a:pt x="1643276" y="6658"/>
                  <a:pt x="1737974" y="21455"/>
                  <a:pt x="1832673" y="42169"/>
                </a:cubicBezTo>
                <a:cubicBezTo>
                  <a:pt x="1986558" y="74723"/>
                  <a:pt x="2134523" y="126512"/>
                  <a:pt x="2276571" y="197534"/>
                </a:cubicBezTo>
                <a:cubicBezTo>
                  <a:pt x="2420099" y="270037"/>
                  <a:pt x="2553269" y="358819"/>
                  <a:pt x="2674600" y="463873"/>
                </a:cubicBezTo>
                <a:cubicBezTo>
                  <a:pt x="2684960" y="472753"/>
                  <a:pt x="2695317" y="478670"/>
                  <a:pt x="2702714" y="490507"/>
                </a:cubicBezTo>
                <a:cubicBezTo>
                  <a:pt x="2708634" y="494947"/>
                  <a:pt x="2714551" y="500867"/>
                  <a:pt x="2720471" y="505304"/>
                </a:cubicBezTo>
                <a:cubicBezTo>
                  <a:pt x="2742665" y="524541"/>
                  <a:pt x="2741185" y="521581"/>
                  <a:pt x="2721951" y="540816"/>
                </a:cubicBezTo>
                <a:cubicBezTo>
                  <a:pt x="2716031" y="563012"/>
                  <a:pt x="2704194" y="574850"/>
                  <a:pt x="2682000" y="579287"/>
                </a:cubicBezTo>
                <a:cubicBezTo>
                  <a:pt x="2602097" y="660669"/>
                  <a:pt x="2520715" y="740572"/>
                  <a:pt x="2440815" y="821954"/>
                </a:cubicBezTo>
                <a:cubicBezTo>
                  <a:pt x="2430456" y="832311"/>
                  <a:pt x="2424538" y="833791"/>
                  <a:pt x="2414181" y="820474"/>
                </a:cubicBezTo>
                <a:cubicBezTo>
                  <a:pt x="2347596" y="737612"/>
                  <a:pt x="2239580" y="706540"/>
                  <a:pt x="2141923" y="743531"/>
                </a:cubicBezTo>
                <a:cubicBezTo>
                  <a:pt x="2042786" y="780523"/>
                  <a:pt x="1980638" y="875220"/>
                  <a:pt x="1983598" y="981756"/>
                </a:cubicBezTo>
                <a:cubicBezTo>
                  <a:pt x="1985078" y="1024667"/>
                  <a:pt x="1999875" y="1064619"/>
                  <a:pt x="2019109" y="1101610"/>
                </a:cubicBezTo>
                <a:cubicBezTo>
                  <a:pt x="2029469" y="1113447"/>
                  <a:pt x="2039826" y="1126764"/>
                  <a:pt x="2050183" y="1140081"/>
                </a:cubicBezTo>
                <a:cubicBezTo>
                  <a:pt x="2054623" y="1143041"/>
                  <a:pt x="2057581" y="1147478"/>
                  <a:pt x="2062020" y="1150438"/>
                </a:cubicBezTo>
                <a:cubicBezTo>
                  <a:pt x="2087175" y="1172633"/>
                  <a:pt x="2087175" y="1172633"/>
                  <a:pt x="2062020" y="1197787"/>
                </a:cubicBezTo>
                <a:cubicBezTo>
                  <a:pt x="1872624" y="1387185"/>
                  <a:pt x="1683228" y="1576582"/>
                  <a:pt x="1493829" y="1765978"/>
                </a:cubicBezTo>
                <a:cubicBezTo>
                  <a:pt x="1489392" y="1770418"/>
                  <a:pt x="1487912" y="1774856"/>
                  <a:pt x="1480512" y="1776335"/>
                </a:cubicBezTo>
                <a:cubicBezTo>
                  <a:pt x="1478294" y="1772636"/>
                  <a:pt x="1477554" y="1768937"/>
                  <a:pt x="1477368" y="1765238"/>
                </a:cubicBezTo>
                <a:close/>
                <a:moveTo>
                  <a:pt x="1424283" y="2140333"/>
                </a:moveTo>
                <a:cubicBezTo>
                  <a:pt x="1443520" y="2122576"/>
                  <a:pt x="1461274" y="2104822"/>
                  <a:pt x="1480511" y="2087065"/>
                </a:cubicBezTo>
                <a:cubicBezTo>
                  <a:pt x="1563371" y="2005683"/>
                  <a:pt x="1644753" y="1922823"/>
                  <a:pt x="1727613" y="1839961"/>
                </a:cubicBezTo>
                <a:cubicBezTo>
                  <a:pt x="1808995" y="1758581"/>
                  <a:pt x="1891858" y="1677198"/>
                  <a:pt x="1973238" y="1594336"/>
                </a:cubicBezTo>
                <a:cubicBezTo>
                  <a:pt x="1983597" y="1583979"/>
                  <a:pt x="1990994" y="1582499"/>
                  <a:pt x="2004311" y="1591379"/>
                </a:cubicBezTo>
                <a:cubicBezTo>
                  <a:pt x="2109368" y="1665361"/>
                  <a:pt x="2251416" y="1644645"/>
                  <a:pt x="2332796" y="1544028"/>
                </a:cubicBezTo>
                <a:cubicBezTo>
                  <a:pt x="2337236" y="1539590"/>
                  <a:pt x="2340195" y="1535151"/>
                  <a:pt x="2344633" y="1530711"/>
                </a:cubicBezTo>
                <a:cubicBezTo>
                  <a:pt x="2356470" y="1505557"/>
                  <a:pt x="2371267" y="1481882"/>
                  <a:pt x="2377187" y="1453768"/>
                </a:cubicBezTo>
                <a:cubicBezTo>
                  <a:pt x="2393464" y="1384225"/>
                  <a:pt x="2384584" y="1317640"/>
                  <a:pt x="2343153" y="1258452"/>
                </a:cubicBezTo>
                <a:cubicBezTo>
                  <a:pt x="2331316" y="1242178"/>
                  <a:pt x="2331316" y="1231820"/>
                  <a:pt x="2347593" y="1219981"/>
                </a:cubicBezTo>
                <a:cubicBezTo>
                  <a:pt x="2353513" y="1215544"/>
                  <a:pt x="2357950" y="1211104"/>
                  <a:pt x="2362390" y="1206664"/>
                </a:cubicBezTo>
                <a:cubicBezTo>
                  <a:pt x="2424535" y="1143039"/>
                  <a:pt x="2488161" y="1079413"/>
                  <a:pt x="2551786" y="1015788"/>
                </a:cubicBezTo>
                <a:cubicBezTo>
                  <a:pt x="2569543" y="998033"/>
                  <a:pt x="2585820" y="980277"/>
                  <a:pt x="2603575" y="962520"/>
                </a:cubicBezTo>
                <a:cubicBezTo>
                  <a:pt x="2606534" y="956602"/>
                  <a:pt x="2608014" y="949205"/>
                  <a:pt x="2613932" y="943285"/>
                </a:cubicBezTo>
                <a:cubicBezTo>
                  <a:pt x="2631689" y="925528"/>
                  <a:pt x="2649445" y="907774"/>
                  <a:pt x="2667200" y="890017"/>
                </a:cubicBezTo>
                <a:cubicBezTo>
                  <a:pt x="2677559" y="879660"/>
                  <a:pt x="2687917" y="879660"/>
                  <a:pt x="2696794" y="890017"/>
                </a:cubicBezTo>
                <a:cubicBezTo>
                  <a:pt x="2718988" y="913691"/>
                  <a:pt x="2739705" y="935888"/>
                  <a:pt x="2760419" y="961042"/>
                </a:cubicBezTo>
                <a:cubicBezTo>
                  <a:pt x="2764859" y="966959"/>
                  <a:pt x="2764859" y="974359"/>
                  <a:pt x="2766339" y="981756"/>
                </a:cubicBezTo>
                <a:cubicBezTo>
                  <a:pt x="2829964" y="1060179"/>
                  <a:pt x="2889150" y="1143039"/>
                  <a:pt x="2939458" y="1230341"/>
                </a:cubicBezTo>
                <a:cubicBezTo>
                  <a:pt x="2952775" y="1252535"/>
                  <a:pt x="2964613" y="1274729"/>
                  <a:pt x="2976450" y="1296924"/>
                </a:cubicBezTo>
                <a:cubicBezTo>
                  <a:pt x="3009004" y="1354632"/>
                  <a:pt x="3037118" y="1415297"/>
                  <a:pt x="3062272" y="1477443"/>
                </a:cubicBezTo>
                <a:cubicBezTo>
                  <a:pt x="3125897" y="1632807"/>
                  <a:pt x="3167326" y="1794092"/>
                  <a:pt x="3188043" y="1959814"/>
                </a:cubicBezTo>
                <a:cubicBezTo>
                  <a:pt x="3191002" y="1979049"/>
                  <a:pt x="3191002" y="1999765"/>
                  <a:pt x="3195440" y="2020480"/>
                </a:cubicBezTo>
                <a:cubicBezTo>
                  <a:pt x="3195440" y="2054511"/>
                  <a:pt x="3199880" y="2087065"/>
                  <a:pt x="3201360" y="2119617"/>
                </a:cubicBezTo>
                <a:cubicBezTo>
                  <a:pt x="3202840" y="2143293"/>
                  <a:pt x="3202840" y="2144773"/>
                  <a:pt x="3179163" y="2144773"/>
                </a:cubicBezTo>
                <a:cubicBezTo>
                  <a:pt x="2933541" y="2144773"/>
                  <a:pt x="2687917" y="2144773"/>
                  <a:pt x="2442292" y="2144773"/>
                </a:cubicBezTo>
                <a:cubicBezTo>
                  <a:pt x="2112326" y="2144773"/>
                  <a:pt x="1780881" y="2144773"/>
                  <a:pt x="1450917" y="2144773"/>
                </a:cubicBezTo>
                <a:cubicBezTo>
                  <a:pt x="1442040" y="2144773"/>
                  <a:pt x="1431680" y="2147731"/>
                  <a:pt x="1424283" y="2140333"/>
                </a:cubicBezTo>
                <a:close/>
                <a:moveTo>
                  <a:pt x="87779" y="1650933"/>
                </a:moveTo>
                <a:cubicBezTo>
                  <a:pt x="91108" y="1676827"/>
                  <a:pt x="102205" y="1701611"/>
                  <a:pt x="120701" y="1724546"/>
                </a:cubicBezTo>
                <a:cubicBezTo>
                  <a:pt x="162132" y="1776335"/>
                  <a:pt x="215400" y="1798529"/>
                  <a:pt x="280505" y="1785212"/>
                </a:cubicBezTo>
                <a:cubicBezTo>
                  <a:pt x="318977" y="1776335"/>
                  <a:pt x="348571" y="1754140"/>
                  <a:pt x="372245" y="1724546"/>
                </a:cubicBezTo>
                <a:cubicBezTo>
                  <a:pt x="398879" y="1691993"/>
                  <a:pt x="410716" y="1655001"/>
                  <a:pt x="404797" y="1612093"/>
                </a:cubicBezTo>
                <a:cubicBezTo>
                  <a:pt x="392959" y="1535150"/>
                  <a:pt x="320457" y="1473002"/>
                  <a:pt x="240554" y="1477442"/>
                </a:cubicBezTo>
                <a:cubicBezTo>
                  <a:pt x="175449" y="1481882"/>
                  <a:pt x="128100" y="1512954"/>
                  <a:pt x="101466" y="1570661"/>
                </a:cubicBezTo>
                <a:cubicBezTo>
                  <a:pt x="88889" y="1598036"/>
                  <a:pt x="84450" y="1625039"/>
                  <a:pt x="87779" y="1650933"/>
                </a:cubicBezTo>
                <a:close/>
                <a:moveTo>
                  <a:pt x="0" y="832939"/>
                </a:moveTo>
                <a:lnTo>
                  <a:pt x="0" y="803651"/>
                </a:lnTo>
                <a:lnTo>
                  <a:pt x="21564" y="784960"/>
                </a:lnTo>
                <a:cubicBezTo>
                  <a:pt x="61515" y="745009"/>
                  <a:pt x="105904" y="709498"/>
                  <a:pt x="151775" y="675466"/>
                </a:cubicBezTo>
                <a:cubicBezTo>
                  <a:pt x="295303" y="565970"/>
                  <a:pt x="452147" y="480150"/>
                  <a:pt x="620827" y="416525"/>
                </a:cubicBezTo>
                <a:cubicBezTo>
                  <a:pt x="774712" y="358817"/>
                  <a:pt x="931557" y="321825"/>
                  <a:pt x="1094321" y="304069"/>
                </a:cubicBezTo>
                <a:cubicBezTo>
                  <a:pt x="1126873" y="299631"/>
                  <a:pt x="1160904" y="295191"/>
                  <a:pt x="1193458" y="296671"/>
                </a:cubicBezTo>
                <a:cubicBezTo>
                  <a:pt x="1194938" y="296671"/>
                  <a:pt x="1194938" y="295191"/>
                  <a:pt x="1196418" y="295191"/>
                </a:cubicBezTo>
                <a:cubicBezTo>
                  <a:pt x="1197898" y="295191"/>
                  <a:pt x="1197898" y="295191"/>
                  <a:pt x="1199376" y="295191"/>
                </a:cubicBezTo>
                <a:cubicBezTo>
                  <a:pt x="1240807" y="284834"/>
                  <a:pt x="1248206" y="292231"/>
                  <a:pt x="1248206" y="336622"/>
                </a:cubicBezTo>
                <a:cubicBezTo>
                  <a:pt x="1248206" y="916651"/>
                  <a:pt x="1248206" y="1496679"/>
                  <a:pt x="1248206" y="2076706"/>
                </a:cubicBezTo>
                <a:cubicBezTo>
                  <a:pt x="1249686" y="2078186"/>
                  <a:pt x="1249686" y="2079666"/>
                  <a:pt x="1248206" y="2081145"/>
                </a:cubicBezTo>
                <a:cubicBezTo>
                  <a:pt x="1237847" y="2082625"/>
                  <a:pt x="1234889" y="2078186"/>
                  <a:pt x="1234889" y="2069308"/>
                </a:cubicBezTo>
                <a:cubicBezTo>
                  <a:pt x="1228970" y="2061911"/>
                  <a:pt x="1223052" y="2055991"/>
                  <a:pt x="1215653" y="2048594"/>
                </a:cubicBezTo>
                <a:cubicBezTo>
                  <a:pt x="984825" y="1817766"/>
                  <a:pt x="752518" y="1585459"/>
                  <a:pt x="521690" y="1354632"/>
                </a:cubicBezTo>
                <a:cubicBezTo>
                  <a:pt x="517251" y="1350192"/>
                  <a:pt x="514293" y="1345752"/>
                  <a:pt x="509853" y="1341315"/>
                </a:cubicBezTo>
                <a:cubicBezTo>
                  <a:pt x="521690" y="1332435"/>
                  <a:pt x="537967" y="1339835"/>
                  <a:pt x="549804" y="1333915"/>
                </a:cubicBezTo>
                <a:cubicBezTo>
                  <a:pt x="554244" y="1333915"/>
                  <a:pt x="558682" y="1333915"/>
                  <a:pt x="563121" y="1333915"/>
                </a:cubicBezTo>
                <a:cubicBezTo>
                  <a:pt x="563121" y="1323558"/>
                  <a:pt x="571999" y="1322078"/>
                  <a:pt x="579398" y="1319118"/>
                </a:cubicBezTo>
                <a:cubicBezTo>
                  <a:pt x="613430" y="1307281"/>
                  <a:pt x="644504" y="1291006"/>
                  <a:pt x="672616" y="1267330"/>
                </a:cubicBezTo>
                <a:cubicBezTo>
                  <a:pt x="690372" y="1252535"/>
                  <a:pt x="702209" y="1231818"/>
                  <a:pt x="718486" y="1215541"/>
                </a:cubicBezTo>
                <a:cubicBezTo>
                  <a:pt x="722924" y="1215541"/>
                  <a:pt x="727364" y="1212584"/>
                  <a:pt x="730323" y="1211104"/>
                </a:cubicBezTo>
                <a:cubicBezTo>
                  <a:pt x="742161" y="1185950"/>
                  <a:pt x="752518" y="1157836"/>
                  <a:pt x="758437" y="1129722"/>
                </a:cubicBezTo>
                <a:cubicBezTo>
                  <a:pt x="761395" y="1106047"/>
                  <a:pt x="761395" y="1082373"/>
                  <a:pt x="758437" y="1058699"/>
                </a:cubicBezTo>
                <a:cubicBezTo>
                  <a:pt x="749558" y="1018748"/>
                  <a:pt x="736241" y="980276"/>
                  <a:pt x="711087" y="947723"/>
                </a:cubicBezTo>
                <a:cubicBezTo>
                  <a:pt x="672616" y="900374"/>
                  <a:pt x="623787" y="869300"/>
                  <a:pt x="563121" y="858943"/>
                </a:cubicBezTo>
                <a:cubicBezTo>
                  <a:pt x="560162" y="858943"/>
                  <a:pt x="557202" y="857463"/>
                  <a:pt x="554244" y="855983"/>
                </a:cubicBezTo>
                <a:cubicBezTo>
                  <a:pt x="530568" y="853025"/>
                  <a:pt x="506893" y="853025"/>
                  <a:pt x="483219" y="855983"/>
                </a:cubicBezTo>
                <a:cubicBezTo>
                  <a:pt x="452147" y="861903"/>
                  <a:pt x="422554" y="869300"/>
                  <a:pt x="394440" y="887057"/>
                </a:cubicBezTo>
                <a:cubicBezTo>
                  <a:pt x="318977" y="934406"/>
                  <a:pt x="280506" y="1002471"/>
                  <a:pt x="277546" y="1089771"/>
                </a:cubicBezTo>
                <a:cubicBezTo>
                  <a:pt x="277546" y="1092730"/>
                  <a:pt x="277546" y="1095690"/>
                  <a:pt x="277546" y="1098650"/>
                </a:cubicBezTo>
                <a:cubicBezTo>
                  <a:pt x="276066" y="1098650"/>
                  <a:pt x="276066" y="1100128"/>
                  <a:pt x="273106" y="1106047"/>
                </a:cubicBezTo>
                <a:close/>
                <a:moveTo>
                  <a:pt x="0" y="2144087"/>
                </a:moveTo>
                <a:lnTo>
                  <a:pt x="0" y="958944"/>
                </a:lnTo>
                <a:lnTo>
                  <a:pt x="2327" y="961039"/>
                </a:lnTo>
                <a:cubicBezTo>
                  <a:pt x="369285" y="1326517"/>
                  <a:pt x="734761" y="1693473"/>
                  <a:pt x="1104679" y="2057470"/>
                </a:cubicBezTo>
                <a:cubicBezTo>
                  <a:pt x="1109116" y="2063390"/>
                  <a:pt x="1113556" y="2067828"/>
                  <a:pt x="1117996" y="2072267"/>
                </a:cubicBezTo>
                <a:cubicBezTo>
                  <a:pt x="1122433" y="2076705"/>
                  <a:pt x="1123913" y="2082625"/>
                  <a:pt x="1120953" y="2088544"/>
                </a:cubicBezTo>
                <a:cubicBezTo>
                  <a:pt x="1135750" y="2101861"/>
                  <a:pt x="1147587" y="2118136"/>
                  <a:pt x="1163864" y="2128493"/>
                </a:cubicBezTo>
                <a:cubicBezTo>
                  <a:pt x="1174222" y="2128493"/>
                  <a:pt x="1178661" y="2132933"/>
                  <a:pt x="1175701" y="2143290"/>
                </a:cubicBezTo>
                <a:cubicBezTo>
                  <a:pt x="1168304" y="2150690"/>
                  <a:pt x="1157947" y="2147730"/>
                  <a:pt x="1147587" y="2147730"/>
                </a:cubicBezTo>
                <a:cubicBezTo>
                  <a:pt x="801346" y="2147730"/>
                  <a:pt x="456585" y="2147730"/>
                  <a:pt x="110344" y="2147730"/>
                </a:cubicBezTo>
                <a:cubicBezTo>
                  <a:pt x="77792" y="2147730"/>
                  <a:pt x="45238" y="2147730"/>
                  <a:pt x="12687" y="2147730"/>
                </a:cubicBezTo>
                <a:close/>
              </a:path>
            </a:pathLst>
          </a:custGeom>
          <a:solidFill>
            <a:schemeClr val="bg1">
              <a:alpha val="40000"/>
            </a:schemeClr>
          </a:solidFill>
          <a:ln w="7015" cap="flat">
            <a:noFill/>
            <a:prstDash val="solid"/>
            <a:miter/>
          </a:ln>
        </p:spPr>
        <p:txBody>
          <a:bodyPr rtlCol="0" anchor="ctr"/>
          <a:lstStyle/>
          <a:p>
            <a:endParaRPr lang="en-US"/>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97073889-D6DF-4C92-948B-7A57C91C6439}"/>
              </a:ext>
            </a:extLst>
          </p:cNvPr>
          <p:cNvSpPr/>
          <p:nvPr userDrawn="1"/>
        </p:nvSpPr>
        <p:spPr>
          <a:xfrm flipH="1">
            <a:off x="10564162" y="5765800"/>
            <a:ext cx="1627837" cy="1092200"/>
          </a:xfrm>
          <a:custGeom>
            <a:avLst/>
            <a:gdLst>
              <a:gd name="connsiteX0" fmla="*/ 2501155 w 3201892"/>
              <a:gd name="connsiteY0" fmla="*/ 1847914 h 2148314"/>
              <a:gd name="connsiteX1" fmla="*/ 2534032 w 3201892"/>
              <a:gd name="connsiteY1" fmla="*/ 1925783 h 2148314"/>
              <a:gd name="connsiteX2" fmla="*/ 2542909 w 3201892"/>
              <a:gd name="connsiteY2" fmla="*/ 1936140 h 2148314"/>
              <a:gd name="connsiteX3" fmla="*/ 2680517 w 3201892"/>
              <a:gd name="connsiteY3" fmla="*/ 1990888 h 2148314"/>
              <a:gd name="connsiteX4" fmla="*/ 2788533 w 3201892"/>
              <a:gd name="connsiteY4" fmla="*/ 1925783 h 2148314"/>
              <a:gd name="connsiteX5" fmla="*/ 2819605 w 3201892"/>
              <a:gd name="connsiteY5" fmla="*/ 1819246 h 2148314"/>
              <a:gd name="connsiteX6" fmla="*/ 2640566 w 3201892"/>
              <a:gd name="connsiteY6" fmla="*/ 1683116 h 2148314"/>
              <a:gd name="connsiteX7" fmla="*/ 2501155 w 3201892"/>
              <a:gd name="connsiteY7" fmla="*/ 1847914 h 2148314"/>
              <a:gd name="connsiteX8" fmla="*/ 1615856 w 3201892"/>
              <a:gd name="connsiteY8" fmla="*/ 388573 h 2148314"/>
              <a:gd name="connsiteX9" fmla="*/ 1615902 w 3201892"/>
              <a:gd name="connsiteY9" fmla="*/ 424478 h 2148314"/>
              <a:gd name="connsiteX10" fmla="*/ 1646234 w 3201892"/>
              <a:gd name="connsiteY10" fmla="*/ 491987 h 2148314"/>
              <a:gd name="connsiteX11" fmla="*/ 1709860 w 3201892"/>
              <a:gd name="connsiteY11" fmla="*/ 546735 h 2148314"/>
              <a:gd name="connsiteX12" fmla="*/ 1903696 w 3201892"/>
              <a:gd name="connsiteY12" fmla="*/ 491987 h 2148314"/>
              <a:gd name="connsiteX13" fmla="*/ 1934769 w 3201892"/>
              <a:gd name="connsiteY13" fmla="*/ 407647 h 2148314"/>
              <a:gd name="connsiteX14" fmla="*/ 1881501 w 3201892"/>
              <a:gd name="connsiteY14" fmla="*/ 292234 h 2148314"/>
              <a:gd name="connsiteX15" fmla="*/ 1625520 w 3201892"/>
              <a:gd name="connsiteY15" fmla="*/ 351419 h 2148314"/>
              <a:gd name="connsiteX16" fmla="*/ 1615856 w 3201892"/>
              <a:gd name="connsiteY16" fmla="*/ 388573 h 2148314"/>
              <a:gd name="connsiteX17" fmla="*/ 1477368 w 3201892"/>
              <a:gd name="connsiteY17" fmla="*/ 1765238 h 2148314"/>
              <a:gd name="connsiteX18" fmla="*/ 1477552 w 3201892"/>
              <a:gd name="connsiteY18" fmla="*/ 1754141 h 2148314"/>
              <a:gd name="connsiteX19" fmla="*/ 1479032 w 3201892"/>
              <a:gd name="connsiteY19" fmla="*/ 86560 h 2148314"/>
              <a:gd name="connsiteX20" fmla="*/ 1479032 w 3201892"/>
              <a:gd name="connsiteY20" fmla="*/ 25892 h 2148314"/>
              <a:gd name="connsiteX21" fmla="*/ 1505666 w 3201892"/>
              <a:gd name="connsiteY21" fmla="*/ 738 h 2148314"/>
              <a:gd name="connsiteX22" fmla="*/ 1547097 w 3201892"/>
              <a:gd name="connsiteY22" fmla="*/ 3698 h 2148314"/>
              <a:gd name="connsiteX23" fmla="*/ 1832673 w 3201892"/>
              <a:gd name="connsiteY23" fmla="*/ 42169 h 2148314"/>
              <a:gd name="connsiteX24" fmla="*/ 2276571 w 3201892"/>
              <a:gd name="connsiteY24" fmla="*/ 197534 h 2148314"/>
              <a:gd name="connsiteX25" fmla="*/ 2674600 w 3201892"/>
              <a:gd name="connsiteY25" fmla="*/ 463873 h 2148314"/>
              <a:gd name="connsiteX26" fmla="*/ 2702714 w 3201892"/>
              <a:gd name="connsiteY26" fmla="*/ 490507 h 2148314"/>
              <a:gd name="connsiteX27" fmla="*/ 2720471 w 3201892"/>
              <a:gd name="connsiteY27" fmla="*/ 505304 h 2148314"/>
              <a:gd name="connsiteX28" fmla="*/ 2721951 w 3201892"/>
              <a:gd name="connsiteY28" fmla="*/ 540816 h 2148314"/>
              <a:gd name="connsiteX29" fmla="*/ 2682000 w 3201892"/>
              <a:gd name="connsiteY29" fmla="*/ 579287 h 2148314"/>
              <a:gd name="connsiteX30" fmla="*/ 2440815 w 3201892"/>
              <a:gd name="connsiteY30" fmla="*/ 821954 h 2148314"/>
              <a:gd name="connsiteX31" fmla="*/ 2414181 w 3201892"/>
              <a:gd name="connsiteY31" fmla="*/ 820474 h 2148314"/>
              <a:gd name="connsiteX32" fmla="*/ 2141923 w 3201892"/>
              <a:gd name="connsiteY32" fmla="*/ 743531 h 2148314"/>
              <a:gd name="connsiteX33" fmla="*/ 1983598 w 3201892"/>
              <a:gd name="connsiteY33" fmla="*/ 981756 h 2148314"/>
              <a:gd name="connsiteX34" fmla="*/ 2019109 w 3201892"/>
              <a:gd name="connsiteY34" fmla="*/ 1101610 h 2148314"/>
              <a:gd name="connsiteX35" fmla="*/ 2050183 w 3201892"/>
              <a:gd name="connsiteY35" fmla="*/ 1140081 h 2148314"/>
              <a:gd name="connsiteX36" fmla="*/ 2062020 w 3201892"/>
              <a:gd name="connsiteY36" fmla="*/ 1150438 h 2148314"/>
              <a:gd name="connsiteX37" fmla="*/ 2062020 w 3201892"/>
              <a:gd name="connsiteY37" fmla="*/ 1197787 h 2148314"/>
              <a:gd name="connsiteX38" fmla="*/ 1493829 w 3201892"/>
              <a:gd name="connsiteY38" fmla="*/ 1765978 h 2148314"/>
              <a:gd name="connsiteX39" fmla="*/ 1480512 w 3201892"/>
              <a:gd name="connsiteY39" fmla="*/ 1776335 h 2148314"/>
              <a:gd name="connsiteX40" fmla="*/ 1477368 w 3201892"/>
              <a:gd name="connsiteY40" fmla="*/ 1765238 h 2148314"/>
              <a:gd name="connsiteX41" fmla="*/ 1424283 w 3201892"/>
              <a:gd name="connsiteY41" fmla="*/ 2140333 h 2148314"/>
              <a:gd name="connsiteX42" fmla="*/ 1480511 w 3201892"/>
              <a:gd name="connsiteY42" fmla="*/ 2087065 h 2148314"/>
              <a:gd name="connsiteX43" fmla="*/ 1727613 w 3201892"/>
              <a:gd name="connsiteY43" fmla="*/ 1839961 h 2148314"/>
              <a:gd name="connsiteX44" fmla="*/ 1973238 w 3201892"/>
              <a:gd name="connsiteY44" fmla="*/ 1594336 h 2148314"/>
              <a:gd name="connsiteX45" fmla="*/ 2004311 w 3201892"/>
              <a:gd name="connsiteY45" fmla="*/ 1591379 h 2148314"/>
              <a:gd name="connsiteX46" fmla="*/ 2332796 w 3201892"/>
              <a:gd name="connsiteY46" fmla="*/ 1544028 h 2148314"/>
              <a:gd name="connsiteX47" fmla="*/ 2344633 w 3201892"/>
              <a:gd name="connsiteY47" fmla="*/ 1530711 h 2148314"/>
              <a:gd name="connsiteX48" fmla="*/ 2377187 w 3201892"/>
              <a:gd name="connsiteY48" fmla="*/ 1453768 h 2148314"/>
              <a:gd name="connsiteX49" fmla="*/ 2343153 w 3201892"/>
              <a:gd name="connsiteY49" fmla="*/ 1258452 h 2148314"/>
              <a:gd name="connsiteX50" fmla="*/ 2347593 w 3201892"/>
              <a:gd name="connsiteY50" fmla="*/ 1219981 h 2148314"/>
              <a:gd name="connsiteX51" fmla="*/ 2362390 w 3201892"/>
              <a:gd name="connsiteY51" fmla="*/ 1206664 h 2148314"/>
              <a:gd name="connsiteX52" fmla="*/ 2551786 w 3201892"/>
              <a:gd name="connsiteY52" fmla="*/ 1015788 h 2148314"/>
              <a:gd name="connsiteX53" fmla="*/ 2603575 w 3201892"/>
              <a:gd name="connsiteY53" fmla="*/ 962520 h 2148314"/>
              <a:gd name="connsiteX54" fmla="*/ 2613932 w 3201892"/>
              <a:gd name="connsiteY54" fmla="*/ 943285 h 2148314"/>
              <a:gd name="connsiteX55" fmla="*/ 2667200 w 3201892"/>
              <a:gd name="connsiteY55" fmla="*/ 890017 h 2148314"/>
              <a:gd name="connsiteX56" fmla="*/ 2696794 w 3201892"/>
              <a:gd name="connsiteY56" fmla="*/ 890017 h 2148314"/>
              <a:gd name="connsiteX57" fmla="*/ 2760419 w 3201892"/>
              <a:gd name="connsiteY57" fmla="*/ 961042 h 2148314"/>
              <a:gd name="connsiteX58" fmla="*/ 2766339 w 3201892"/>
              <a:gd name="connsiteY58" fmla="*/ 981756 h 2148314"/>
              <a:gd name="connsiteX59" fmla="*/ 2939458 w 3201892"/>
              <a:gd name="connsiteY59" fmla="*/ 1230341 h 2148314"/>
              <a:gd name="connsiteX60" fmla="*/ 2976450 w 3201892"/>
              <a:gd name="connsiteY60" fmla="*/ 1296924 h 2148314"/>
              <a:gd name="connsiteX61" fmla="*/ 3062272 w 3201892"/>
              <a:gd name="connsiteY61" fmla="*/ 1477443 h 2148314"/>
              <a:gd name="connsiteX62" fmla="*/ 3188043 w 3201892"/>
              <a:gd name="connsiteY62" fmla="*/ 1959814 h 2148314"/>
              <a:gd name="connsiteX63" fmla="*/ 3195440 w 3201892"/>
              <a:gd name="connsiteY63" fmla="*/ 2020480 h 2148314"/>
              <a:gd name="connsiteX64" fmla="*/ 3201360 w 3201892"/>
              <a:gd name="connsiteY64" fmla="*/ 2119617 h 2148314"/>
              <a:gd name="connsiteX65" fmla="*/ 3179163 w 3201892"/>
              <a:gd name="connsiteY65" fmla="*/ 2144773 h 2148314"/>
              <a:gd name="connsiteX66" fmla="*/ 2442292 w 3201892"/>
              <a:gd name="connsiteY66" fmla="*/ 2144773 h 2148314"/>
              <a:gd name="connsiteX67" fmla="*/ 1450917 w 3201892"/>
              <a:gd name="connsiteY67" fmla="*/ 2144773 h 2148314"/>
              <a:gd name="connsiteX68" fmla="*/ 1424283 w 3201892"/>
              <a:gd name="connsiteY68" fmla="*/ 2140333 h 2148314"/>
              <a:gd name="connsiteX69" fmla="*/ 87779 w 3201892"/>
              <a:gd name="connsiteY69" fmla="*/ 1650933 h 2148314"/>
              <a:gd name="connsiteX70" fmla="*/ 120701 w 3201892"/>
              <a:gd name="connsiteY70" fmla="*/ 1724546 h 2148314"/>
              <a:gd name="connsiteX71" fmla="*/ 280505 w 3201892"/>
              <a:gd name="connsiteY71" fmla="*/ 1785212 h 2148314"/>
              <a:gd name="connsiteX72" fmla="*/ 372245 w 3201892"/>
              <a:gd name="connsiteY72" fmla="*/ 1724546 h 2148314"/>
              <a:gd name="connsiteX73" fmla="*/ 404797 w 3201892"/>
              <a:gd name="connsiteY73" fmla="*/ 1612093 h 2148314"/>
              <a:gd name="connsiteX74" fmla="*/ 240554 w 3201892"/>
              <a:gd name="connsiteY74" fmla="*/ 1477442 h 2148314"/>
              <a:gd name="connsiteX75" fmla="*/ 101466 w 3201892"/>
              <a:gd name="connsiteY75" fmla="*/ 1570661 h 2148314"/>
              <a:gd name="connsiteX76" fmla="*/ 87779 w 3201892"/>
              <a:gd name="connsiteY76" fmla="*/ 1650933 h 2148314"/>
              <a:gd name="connsiteX77" fmla="*/ 0 w 3201892"/>
              <a:gd name="connsiteY77" fmla="*/ 832939 h 2148314"/>
              <a:gd name="connsiteX78" fmla="*/ 0 w 3201892"/>
              <a:gd name="connsiteY78" fmla="*/ 803651 h 2148314"/>
              <a:gd name="connsiteX79" fmla="*/ 21564 w 3201892"/>
              <a:gd name="connsiteY79" fmla="*/ 784960 h 2148314"/>
              <a:gd name="connsiteX80" fmla="*/ 151775 w 3201892"/>
              <a:gd name="connsiteY80" fmla="*/ 675466 h 2148314"/>
              <a:gd name="connsiteX81" fmla="*/ 620827 w 3201892"/>
              <a:gd name="connsiteY81" fmla="*/ 416525 h 2148314"/>
              <a:gd name="connsiteX82" fmla="*/ 1094321 w 3201892"/>
              <a:gd name="connsiteY82" fmla="*/ 304069 h 2148314"/>
              <a:gd name="connsiteX83" fmla="*/ 1193458 w 3201892"/>
              <a:gd name="connsiteY83" fmla="*/ 296671 h 2148314"/>
              <a:gd name="connsiteX84" fmla="*/ 1196418 w 3201892"/>
              <a:gd name="connsiteY84" fmla="*/ 295191 h 2148314"/>
              <a:gd name="connsiteX85" fmla="*/ 1199376 w 3201892"/>
              <a:gd name="connsiteY85" fmla="*/ 295191 h 2148314"/>
              <a:gd name="connsiteX86" fmla="*/ 1248206 w 3201892"/>
              <a:gd name="connsiteY86" fmla="*/ 336622 h 2148314"/>
              <a:gd name="connsiteX87" fmla="*/ 1248206 w 3201892"/>
              <a:gd name="connsiteY87" fmla="*/ 2076706 h 2148314"/>
              <a:gd name="connsiteX88" fmla="*/ 1248206 w 3201892"/>
              <a:gd name="connsiteY88" fmla="*/ 2081145 h 2148314"/>
              <a:gd name="connsiteX89" fmla="*/ 1234889 w 3201892"/>
              <a:gd name="connsiteY89" fmla="*/ 2069308 h 2148314"/>
              <a:gd name="connsiteX90" fmla="*/ 1215653 w 3201892"/>
              <a:gd name="connsiteY90" fmla="*/ 2048594 h 2148314"/>
              <a:gd name="connsiteX91" fmla="*/ 521690 w 3201892"/>
              <a:gd name="connsiteY91" fmla="*/ 1354632 h 2148314"/>
              <a:gd name="connsiteX92" fmla="*/ 509853 w 3201892"/>
              <a:gd name="connsiteY92" fmla="*/ 1341315 h 2148314"/>
              <a:gd name="connsiteX93" fmla="*/ 549804 w 3201892"/>
              <a:gd name="connsiteY93" fmla="*/ 1333915 h 2148314"/>
              <a:gd name="connsiteX94" fmla="*/ 563121 w 3201892"/>
              <a:gd name="connsiteY94" fmla="*/ 1333915 h 2148314"/>
              <a:gd name="connsiteX95" fmla="*/ 579398 w 3201892"/>
              <a:gd name="connsiteY95" fmla="*/ 1319118 h 2148314"/>
              <a:gd name="connsiteX96" fmla="*/ 672616 w 3201892"/>
              <a:gd name="connsiteY96" fmla="*/ 1267330 h 2148314"/>
              <a:gd name="connsiteX97" fmla="*/ 718486 w 3201892"/>
              <a:gd name="connsiteY97" fmla="*/ 1215541 h 2148314"/>
              <a:gd name="connsiteX98" fmla="*/ 730323 w 3201892"/>
              <a:gd name="connsiteY98" fmla="*/ 1211104 h 2148314"/>
              <a:gd name="connsiteX99" fmla="*/ 758437 w 3201892"/>
              <a:gd name="connsiteY99" fmla="*/ 1129722 h 2148314"/>
              <a:gd name="connsiteX100" fmla="*/ 758437 w 3201892"/>
              <a:gd name="connsiteY100" fmla="*/ 1058699 h 2148314"/>
              <a:gd name="connsiteX101" fmla="*/ 711087 w 3201892"/>
              <a:gd name="connsiteY101" fmla="*/ 947723 h 2148314"/>
              <a:gd name="connsiteX102" fmla="*/ 563121 w 3201892"/>
              <a:gd name="connsiteY102" fmla="*/ 858943 h 2148314"/>
              <a:gd name="connsiteX103" fmla="*/ 554244 w 3201892"/>
              <a:gd name="connsiteY103" fmla="*/ 855983 h 2148314"/>
              <a:gd name="connsiteX104" fmla="*/ 483219 w 3201892"/>
              <a:gd name="connsiteY104" fmla="*/ 855983 h 2148314"/>
              <a:gd name="connsiteX105" fmla="*/ 394440 w 3201892"/>
              <a:gd name="connsiteY105" fmla="*/ 887057 h 2148314"/>
              <a:gd name="connsiteX106" fmla="*/ 277546 w 3201892"/>
              <a:gd name="connsiteY106" fmla="*/ 1089771 h 2148314"/>
              <a:gd name="connsiteX107" fmla="*/ 277546 w 3201892"/>
              <a:gd name="connsiteY107" fmla="*/ 1098650 h 2148314"/>
              <a:gd name="connsiteX108" fmla="*/ 273106 w 3201892"/>
              <a:gd name="connsiteY108" fmla="*/ 1106047 h 2148314"/>
              <a:gd name="connsiteX109" fmla="*/ 0 w 3201892"/>
              <a:gd name="connsiteY109" fmla="*/ 2144087 h 2148314"/>
              <a:gd name="connsiteX110" fmla="*/ 0 w 3201892"/>
              <a:gd name="connsiteY110" fmla="*/ 958944 h 2148314"/>
              <a:gd name="connsiteX111" fmla="*/ 2327 w 3201892"/>
              <a:gd name="connsiteY111" fmla="*/ 961039 h 2148314"/>
              <a:gd name="connsiteX112" fmla="*/ 1104679 w 3201892"/>
              <a:gd name="connsiteY112" fmla="*/ 2057470 h 2148314"/>
              <a:gd name="connsiteX113" fmla="*/ 1117996 w 3201892"/>
              <a:gd name="connsiteY113" fmla="*/ 2072267 h 2148314"/>
              <a:gd name="connsiteX114" fmla="*/ 1120953 w 3201892"/>
              <a:gd name="connsiteY114" fmla="*/ 2088544 h 2148314"/>
              <a:gd name="connsiteX115" fmla="*/ 1163864 w 3201892"/>
              <a:gd name="connsiteY115" fmla="*/ 2128493 h 2148314"/>
              <a:gd name="connsiteX116" fmla="*/ 1175701 w 3201892"/>
              <a:gd name="connsiteY116" fmla="*/ 2143290 h 2148314"/>
              <a:gd name="connsiteX117" fmla="*/ 1147587 w 3201892"/>
              <a:gd name="connsiteY117" fmla="*/ 2147730 h 2148314"/>
              <a:gd name="connsiteX118" fmla="*/ 110344 w 3201892"/>
              <a:gd name="connsiteY118" fmla="*/ 2147730 h 2148314"/>
              <a:gd name="connsiteX119" fmla="*/ 12687 w 3201892"/>
              <a:gd name="connsiteY119" fmla="*/ 2147730 h 21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201892" h="2148314">
                <a:moveTo>
                  <a:pt x="2501155" y="1847914"/>
                </a:moveTo>
                <a:cubicBezTo>
                  <a:pt x="2503421" y="1874271"/>
                  <a:pt x="2513686" y="1900998"/>
                  <a:pt x="2534032" y="1925783"/>
                </a:cubicBezTo>
                <a:cubicBezTo>
                  <a:pt x="2536989" y="1928740"/>
                  <a:pt x="2539949" y="1933180"/>
                  <a:pt x="2542909" y="1936140"/>
                </a:cubicBezTo>
                <a:cubicBezTo>
                  <a:pt x="2579900" y="1979049"/>
                  <a:pt x="2625771" y="1996805"/>
                  <a:pt x="2680517" y="1990888"/>
                </a:cubicBezTo>
                <a:cubicBezTo>
                  <a:pt x="2726388" y="1984968"/>
                  <a:pt x="2760419" y="1961294"/>
                  <a:pt x="2788533" y="1925783"/>
                </a:cubicBezTo>
                <a:cubicBezTo>
                  <a:pt x="2810728" y="1894709"/>
                  <a:pt x="2825525" y="1860677"/>
                  <a:pt x="2819605" y="1819246"/>
                </a:cubicBezTo>
                <a:cubicBezTo>
                  <a:pt x="2806288" y="1733424"/>
                  <a:pt x="2727868" y="1672759"/>
                  <a:pt x="2640566" y="1683116"/>
                </a:cubicBezTo>
                <a:cubicBezTo>
                  <a:pt x="2559555" y="1693104"/>
                  <a:pt x="2494357" y="1768844"/>
                  <a:pt x="2501155" y="1847914"/>
                </a:cubicBezTo>
                <a:close/>
                <a:moveTo>
                  <a:pt x="1615856" y="388573"/>
                </a:moveTo>
                <a:cubicBezTo>
                  <a:pt x="1614238" y="400757"/>
                  <a:pt x="1614238" y="412733"/>
                  <a:pt x="1615902" y="424478"/>
                </a:cubicBezTo>
                <a:cubicBezTo>
                  <a:pt x="1619231" y="447968"/>
                  <a:pt x="1629218" y="470533"/>
                  <a:pt x="1646234" y="491987"/>
                </a:cubicBezTo>
                <a:cubicBezTo>
                  <a:pt x="1663991" y="515662"/>
                  <a:pt x="1683228" y="534898"/>
                  <a:pt x="1709860" y="546735"/>
                </a:cubicBezTo>
                <a:cubicBezTo>
                  <a:pt x="1766088" y="573369"/>
                  <a:pt x="1850430" y="567450"/>
                  <a:pt x="1903696" y="491987"/>
                </a:cubicBezTo>
                <a:cubicBezTo>
                  <a:pt x="1922932" y="466833"/>
                  <a:pt x="1934769" y="440199"/>
                  <a:pt x="1934769" y="407647"/>
                </a:cubicBezTo>
                <a:cubicBezTo>
                  <a:pt x="1933290" y="361777"/>
                  <a:pt x="1915533" y="324785"/>
                  <a:pt x="1881501" y="292234"/>
                </a:cubicBezTo>
                <a:cubicBezTo>
                  <a:pt x="1803079" y="216771"/>
                  <a:pt x="1663991" y="249323"/>
                  <a:pt x="1625520" y="351419"/>
                </a:cubicBezTo>
                <a:cubicBezTo>
                  <a:pt x="1620711" y="363997"/>
                  <a:pt x="1617474" y="376389"/>
                  <a:pt x="1615856" y="388573"/>
                </a:cubicBezTo>
                <a:close/>
                <a:moveTo>
                  <a:pt x="1477368" y="1765238"/>
                </a:moveTo>
                <a:cubicBezTo>
                  <a:pt x="1477183" y="1761539"/>
                  <a:pt x="1477552" y="1757839"/>
                  <a:pt x="1477552" y="1754141"/>
                </a:cubicBezTo>
                <a:cubicBezTo>
                  <a:pt x="1477552" y="1197787"/>
                  <a:pt x="1477552" y="641435"/>
                  <a:pt x="1479032" y="86560"/>
                </a:cubicBezTo>
                <a:cubicBezTo>
                  <a:pt x="1479032" y="65844"/>
                  <a:pt x="1479032" y="46609"/>
                  <a:pt x="1479032" y="25892"/>
                </a:cubicBezTo>
                <a:cubicBezTo>
                  <a:pt x="1480512" y="738"/>
                  <a:pt x="1480512" y="738"/>
                  <a:pt x="1505666" y="738"/>
                </a:cubicBezTo>
                <a:cubicBezTo>
                  <a:pt x="1518983" y="738"/>
                  <a:pt x="1533780" y="-2219"/>
                  <a:pt x="1547097" y="3698"/>
                </a:cubicBezTo>
                <a:cubicBezTo>
                  <a:pt x="1643276" y="6658"/>
                  <a:pt x="1737974" y="21455"/>
                  <a:pt x="1832673" y="42169"/>
                </a:cubicBezTo>
                <a:cubicBezTo>
                  <a:pt x="1986558" y="74723"/>
                  <a:pt x="2134523" y="126512"/>
                  <a:pt x="2276571" y="197534"/>
                </a:cubicBezTo>
                <a:cubicBezTo>
                  <a:pt x="2420099" y="270037"/>
                  <a:pt x="2553269" y="358819"/>
                  <a:pt x="2674600" y="463873"/>
                </a:cubicBezTo>
                <a:cubicBezTo>
                  <a:pt x="2684960" y="472753"/>
                  <a:pt x="2695317" y="478670"/>
                  <a:pt x="2702714" y="490507"/>
                </a:cubicBezTo>
                <a:cubicBezTo>
                  <a:pt x="2708634" y="494947"/>
                  <a:pt x="2714551" y="500867"/>
                  <a:pt x="2720471" y="505304"/>
                </a:cubicBezTo>
                <a:cubicBezTo>
                  <a:pt x="2742665" y="524541"/>
                  <a:pt x="2741185" y="521581"/>
                  <a:pt x="2721951" y="540816"/>
                </a:cubicBezTo>
                <a:cubicBezTo>
                  <a:pt x="2716031" y="563012"/>
                  <a:pt x="2704194" y="574850"/>
                  <a:pt x="2682000" y="579287"/>
                </a:cubicBezTo>
                <a:cubicBezTo>
                  <a:pt x="2602097" y="660669"/>
                  <a:pt x="2520715" y="740572"/>
                  <a:pt x="2440815" y="821954"/>
                </a:cubicBezTo>
                <a:cubicBezTo>
                  <a:pt x="2430456" y="832311"/>
                  <a:pt x="2424538" y="833791"/>
                  <a:pt x="2414181" y="820474"/>
                </a:cubicBezTo>
                <a:cubicBezTo>
                  <a:pt x="2347596" y="737612"/>
                  <a:pt x="2239580" y="706540"/>
                  <a:pt x="2141923" y="743531"/>
                </a:cubicBezTo>
                <a:cubicBezTo>
                  <a:pt x="2042786" y="780523"/>
                  <a:pt x="1980638" y="875220"/>
                  <a:pt x="1983598" y="981756"/>
                </a:cubicBezTo>
                <a:cubicBezTo>
                  <a:pt x="1985078" y="1024667"/>
                  <a:pt x="1999875" y="1064619"/>
                  <a:pt x="2019109" y="1101610"/>
                </a:cubicBezTo>
                <a:cubicBezTo>
                  <a:pt x="2029469" y="1113447"/>
                  <a:pt x="2039826" y="1126764"/>
                  <a:pt x="2050183" y="1140081"/>
                </a:cubicBezTo>
                <a:cubicBezTo>
                  <a:pt x="2054623" y="1143041"/>
                  <a:pt x="2057581" y="1147478"/>
                  <a:pt x="2062020" y="1150438"/>
                </a:cubicBezTo>
                <a:cubicBezTo>
                  <a:pt x="2087175" y="1172633"/>
                  <a:pt x="2087175" y="1172633"/>
                  <a:pt x="2062020" y="1197787"/>
                </a:cubicBezTo>
                <a:cubicBezTo>
                  <a:pt x="1872624" y="1387185"/>
                  <a:pt x="1683228" y="1576582"/>
                  <a:pt x="1493829" y="1765978"/>
                </a:cubicBezTo>
                <a:cubicBezTo>
                  <a:pt x="1489392" y="1770418"/>
                  <a:pt x="1487912" y="1774856"/>
                  <a:pt x="1480512" y="1776335"/>
                </a:cubicBezTo>
                <a:cubicBezTo>
                  <a:pt x="1478294" y="1772636"/>
                  <a:pt x="1477554" y="1768937"/>
                  <a:pt x="1477368" y="1765238"/>
                </a:cubicBezTo>
                <a:close/>
                <a:moveTo>
                  <a:pt x="1424283" y="2140333"/>
                </a:moveTo>
                <a:cubicBezTo>
                  <a:pt x="1443520" y="2122576"/>
                  <a:pt x="1461274" y="2104822"/>
                  <a:pt x="1480511" y="2087065"/>
                </a:cubicBezTo>
                <a:cubicBezTo>
                  <a:pt x="1563371" y="2005683"/>
                  <a:pt x="1644753" y="1922823"/>
                  <a:pt x="1727613" y="1839961"/>
                </a:cubicBezTo>
                <a:cubicBezTo>
                  <a:pt x="1808995" y="1758581"/>
                  <a:pt x="1891858" y="1677198"/>
                  <a:pt x="1973238" y="1594336"/>
                </a:cubicBezTo>
                <a:cubicBezTo>
                  <a:pt x="1983597" y="1583979"/>
                  <a:pt x="1990994" y="1582499"/>
                  <a:pt x="2004311" y="1591379"/>
                </a:cubicBezTo>
                <a:cubicBezTo>
                  <a:pt x="2109368" y="1665361"/>
                  <a:pt x="2251416" y="1644645"/>
                  <a:pt x="2332796" y="1544028"/>
                </a:cubicBezTo>
                <a:cubicBezTo>
                  <a:pt x="2337236" y="1539590"/>
                  <a:pt x="2340195" y="1535151"/>
                  <a:pt x="2344633" y="1530711"/>
                </a:cubicBezTo>
                <a:cubicBezTo>
                  <a:pt x="2356470" y="1505557"/>
                  <a:pt x="2371267" y="1481882"/>
                  <a:pt x="2377187" y="1453768"/>
                </a:cubicBezTo>
                <a:cubicBezTo>
                  <a:pt x="2393464" y="1384225"/>
                  <a:pt x="2384584" y="1317640"/>
                  <a:pt x="2343153" y="1258452"/>
                </a:cubicBezTo>
                <a:cubicBezTo>
                  <a:pt x="2331316" y="1242178"/>
                  <a:pt x="2331316" y="1231820"/>
                  <a:pt x="2347593" y="1219981"/>
                </a:cubicBezTo>
                <a:cubicBezTo>
                  <a:pt x="2353513" y="1215544"/>
                  <a:pt x="2357950" y="1211104"/>
                  <a:pt x="2362390" y="1206664"/>
                </a:cubicBezTo>
                <a:cubicBezTo>
                  <a:pt x="2424535" y="1143039"/>
                  <a:pt x="2488161" y="1079413"/>
                  <a:pt x="2551786" y="1015788"/>
                </a:cubicBezTo>
                <a:cubicBezTo>
                  <a:pt x="2569543" y="998033"/>
                  <a:pt x="2585820" y="980277"/>
                  <a:pt x="2603575" y="962520"/>
                </a:cubicBezTo>
                <a:cubicBezTo>
                  <a:pt x="2606534" y="956602"/>
                  <a:pt x="2608014" y="949205"/>
                  <a:pt x="2613932" y="943285"/>
                </a:cubicBezTo>
                <a:cubicBezTo>
                  <a:pt x="2631689" y="925528"/>
                  <a:pt x="2649445" y="907774"/>
                  <a:pt x="2667200" y="890017"/>
                </a:cubicBezTo>
                <a:cubicBezTo>
                  <a:pt x="2677559" y="879660"/>
                  <a:pt x="2687917" y="879660"/>
                  <a:pt x="2696794" y="890017"/>
                </a:cubicBezTo>
                <a:cubicBezTo>
                  <a:pt x="2718988" y="913691"/>
                  <a:pt x="2739705" y="935888"/>
                  <a:pt x="2760419" y="961042"/>
                </a:cubicBezTo>
                <a:cubicBezTo>
                  <a:pt x="2764859" y="966959"/>
                  <a:pt x="2764859" y="974359"/>
                  <a:pt x="2766339" y="981756"/>
                </a:cubicBezTo>
                <a:cubicBezTo>
                  <a:pt x="2829964" y="1060179"/>
                  <a:pt x="2889150" y="1143039"/>
                  <a:pt x="2939458" y="1230341"/>
                </a:cubicBezTo>
                <a:cubicBezTo>
                  <a:pt x="2952775" y="1252535"/>
                  <a:pt x="2964613" y="1274729"/>
                  <a:pt x="2976450" y="1296924"/>
                </a:cubicBezTo>
                <a:cubicBezTo>
                  <a:pt x="3009004" y="1354632"/>
                  <a:pt x="3037118" y="1415297"/>
                  <a:pt x="3062272" y="1477443"/>
                </a:cubicBezTo>
                <a:cubicBezTo>
                  <a:pt x="3125897" y="1632807"/>
                  <a:pt x="3167326" y="1794092"/>
                  <a:pt x="3188043" y="1959814"/>
                </a:cubicBezTo>
                <a:cubicBezTo>
                  <a:pt x="3191002" y="1979049"/>
                  <a:pt x="3191002" y="1999765"/>
                  <a:pt x="3195440" y="2020480"/>
                </a:cubicBezTo>
                <a:cubicBezTo>
                  <a:pt x="3195440" y="2054511"/>
                  <a:pt x="3199880" y="2087065"/>
                  <a:pt x="3201360" y="2119617"/>
                </a:cubicBezTo>
                <a:cubicBezTo>
                  <a:pt x="3202840" y="2143293"/>
                  <a:pt x="3202840" y="2144773"/>
                  <a:pt x="3179163" y="2144773"/>
                </a:cubicBezTo>
                <a:cubicBezTo>
                  <a:pt x="2933541" y="2144773"/>
                  <a:pt x="2687917" y="2144773"/>
                  <a:pt x="2442292" y="2144773"/>
                </a:cubicBezTo>
                <a:cubicBezTo>
                  <a:pt x="2112326" y="2144773"/>
                  <a:pt x="1780881" y="2144773"/>
                  <a:pt x="1450917" y="2144773"/>
                </a:cubicBezTo>
                <a:cubicBezTo>
                  <a:pt x="1442040" y="2144773"/>
                  <a:pt x="1431680" y="2147731"/>
                  <a:pt x="1424283" y="2140333"/>
                </a:cubicBezTo>
                <a:close/>
                <a:moveTo>
                  <a:pt x="87779" y="1650933"/>
                </a:moveTo>
                <a:cubicBezTo>
                  <a:pt x="91108" y="1676827"/>
                  <a:pt x="102205" y="1701611"/>
                  <a:pt x="120701" y="1724546"/>
                </a:cubicBezTo>
                <a:cubicBezTo>
                  <a:pt x="162132" y="1776335"/>
                  <a:pt x="215400" y="1798529"/>
                  <a:pt x="280505" y="1785212"/>
                </a:cubicBezTo>
                <a:cubicBezTo>
                  <a:pt x="318977" y="1776335"/>
                  <a:pt x="348571" y="1754140"/>
                  <a:pt x="372245" y="1724546"/>
                </a:cubicBezTo>
                <a:cubicBezTo>
                  <a:pt x="398879" y="1691993"/>
                  <a:pt x="410716" y="1655001"/>
                  <a:pt x="404797" y="1612093"/>
                </a:cubicBezTo>
                <a:cubicBezTo>
                  <a:pt x="392959" y="1535150"/>
                  <a:pt x="320457" y="1473002"/>
                  <a:pt x="240554" y="1477442"/>
                </a:cubicBezTo>
                <a:cubicBezTo>
                  <a:pt x="175449" y="1481882"/>
                  <a:pt x="128100" y="1512954"/>
                  <a:pt x="101466" y="1570661"/>
                </a:cubicBezTo>
                <a:cubicBezTo>
                  <a:pt x="88889" y="1598036"/>
                  <a:pt x="84450" y="1625039"/>
                  <a:pt x="87779" y="1650933"/>
                </a:cubicBezTo>
                <a:close/>
                <a:moveTo>
                  <a:pt x="0" y="832939"/>
                </a:moveTo>
                <a:lnTo>
                  <a:pt x="0" y="803651"/>
                </a:lnTo>
                <a:lnTo>
                  <a:pt x="21564" y="784960"/>
                </a:lnTo>
                <a:cubicBezTo>
                  <a:pt x="61515" y="745009"/>
                  <a:pt x="105904" y="709498"/>
                  <a:pt x="151775" y="675466"/>
                </a:cubicBezTo>
                <a:cubicBezTo>
                  <a:pt x="295303" y="565970"/>
                  <a:pt x="452147" y="480150"/>
                  <a:pt x="620827" y="416525"/>
                </a:cubicBezTo>
                <a:cubicBezTo>
                  <a:pt x="774712" y="358817"/>
                  <a:pt x="931557" y="321825"/>
                  <a:pt x="1094321" y="304069"/>
                </a:cubicBezTo>
                <a:cubicBezTo>
                  <a:pt x="1126873" y="299631"/>
                  <a:pt x="1160904" y="295191"/>
                  <a:pt x="1193458" y="296671"/>
                </a:cubicBezTo>
                <a:cubicBezTo>
                  <a:pt x="1194938" y="296671"/>
                  <a:pt x="1194938" y="295191"/>
                  <a:pt x="1196418" y="295191"/>
                </a:cubicBezTo>
                <a:cubicBezTo>
                  <a:pt x="1197898" y="295191"/>
                  <a:pt x="1197898" y="295191"/>
                  <a:pt x="1199376" y="295191"/>
                </a:cubicBezTo>
                <a:cubicBezTo>
                  <a:pt x="1240807" y="284834"/>
                  <a:pt x="1248206" y="292231"/>
                  <a:pt x="1248206" y="336622"/>
                </a:cubicBezTo>
                <a:cubicBezTo>
                  <a:pt x="1248206" y="916651"/>
                  <a:pt x="1248206" y="1496679"/>
                  <a:pt x="1248206" y="2076706"/>
                </a:cubicBezTo>
                <a:cubicBezTo>
                  <a:pt x="1249686" y="2078186"/>
                  <a:pt x="1249686" y="2079666"/>
                  <a:pt x="1248206" y="2081145"/>
                </a:cubicBezTo>
                <a:cubicBezTo>
                  <a:pt x="1237847" y="2082625"/>
                  <a:pt x="1234889" y="2078186"/>
                  <a:pt x="1234889" y="2069308"/>
                </a:cubicBezTo>
                <a:cubicBezTo>
                  <a:pt x="1228970" y="2061911"/>
                  <a:pt x="1223052" y="2055991"/>
                  <a:pt x="1215653" y="2048594"/>
                </a:cubicBezTo>
                <a:cubicBezTo>
                  <a:pt x="984825" y="1817766"/>
                  <a:pt x="752518" y="1585459"/>
                  <a:pt x="521690" y="1354632"/>
                </a:cubicBezTo>
                <a:cubicBezTo>
                  <a:pt x="517251" y="1350192"/>
                  <a:pt x="514293" y="1345752"/>
                  <a:pt x="509853" y="1341315"/>
                </a:cubicBezTo>
                <a:cubicBezTo>
                  <a:pt x="521690" y="1332435"/>
                  <a:pt x="537967" y="1339835"/>
                  <a:pt x="549804" y="1333915"/>
                </a:cubicBezTo>
                <a:cubicBezTo>
                  <a:pt x="554244" y="1333915"/>
                  <a:pt x="558682" y="1333915"/>
                  <a:pt x="563121" y="1333915"/>
                </a:cubicBezTo>
                <a:cubicBezTo>
                  <a:pt x="563121" y="1323558"/>
                  <a:pt x="571999" y="1322078"/>
                  <a:pt x="579398" y="1319118"/>
                </a:cubicBezTo>
                <a:cubicBezTo>
                  <a:pt x="613430" y="1307281"/>
                  <a:pt x="644504" y="1291006"/>
                  <a:pt x="672616" y="1267330"/>
                </a:cubicBezTo>
                <a:cubicBezTo>
                  <a:pt x="690372" y="1252535"/>
                  <a:pt x="702209" y="1231818"/>
                  <a:pt x="718486" y="1215541"/>
                </a:cubicBezTo>
                <a:cubicBezTo>
                  <a:pt x="722924" y="1215541"/>
                  <a:pt x="727364" y="1212584"/>
                  <a:pt x="730323" y="1211104"/>
                </a:cubicBezTo>
                <a:cubicBezTo>
                  <a:pt x="742161" y="1185950"/>
                  <a:pt x="752518" y="1157836"/>
                  <a:pt x="758437" y="1129722"/>
                </a:cubicBezTo>
                <a:cubicBezTo>
                  <a:pt x="761395" y="1106047"/>
                  <a:pt x="761395" y="1082373"/>
                  <a:pt x="758437" y="1058699"/>
                </a:cubicBezTo>
                <a:cubicBezTo>
                  <a:pt x="749558" y="1018748"/>
                  <a:pt x="736241" y="980276"/>
                  <a:pt x="711087" y="947723"/>
                </a:cubicBezTo>
                <a:cubicBezTo>
                  <a:pt x="672616" y="900374"/>
                  <a:pt x="623787" y="869300"/>
                  <a:pt x="563121" y="858943"/>
                </a:cubicBezTo>
                <a:cubicBezTo>
                  <a:pt x="560162" y="858943"/>
                  <a:pt x="557202" y="857463"/>
                  <a:pt x="554244" y="855983"/>
                </a:cubicBezTo>
                <a:cubicBezTo>
                  <a:pt x="530568" y="853025"/>
                  <a:pt x="506893" y="853025"/>
                  <a:pt x="483219" y="855983"/>
                </a:cubicBezTo>
                <a:cubicBezTo>
                  <a:pt x="452147" y="861903"/>
                  <a:pt x="422554" y="869300"/>
                  <a:pt x="394440" y="887057"/>
                </a:cubicBezTo>
                <a:cubicBezTo>
                  <a:pt x="318977" y="934406"/>
                  <a:pt x="280506" y="1002471"/>
                  <a:pt x="277546" y="1089771"/>
                </a:cubicBezTo>
                <a:cubicBezTo>
                  <a:pt x="277546" y="1092730"/>
                  <a:pt x="277546" y="1095690"/>
                  <a:pt x="277546" y="1098650"/>
                </a:cubicBezTo>
                <a:cubicBezTo>
                  <a:pt x="276066" y="1098650"/>
                  <a:pt x="276066" y="1100128"/>
                  <a:pt x="273106" y="1106047"/>
                </a:cubicBezTo>
                <a:close/>
                <a:moveTo>
                  <a:pt x="0" y="2144087"/>
                </a:moveTo>
                <a:lnTo>
                  <a:pt x="0" y="958944"/>
                </a:lnTo>
                <a:lnTo>
                  <a:pt x="2327" y="961039"/>
                </a:lnTo>
                <a:cubicBezTo>
                  <a:pt x="369285" y="1326517"/>
                  <a:pt x="734761" y="1693473"/>
                  <a:pt x="1104679" y="2057470"/>
                </a:cubicBezTo>
                <a:cubicBezTo>
                  <a:pt x="1109116" y="2063390"/>
                  <a:pt x="1113556" y="2067828"/>
                  <a:pt x="1117996" y="2072267"/>
                </a:cubicBezTo>
                <a:cubicBezTo>
                  <a:pt x="1122433" y="2076705"/>
                  <a:pt x="1123913" y="2082625"/>
                  <a:pt x="1120953" y="2088544"/>
                </a:cubicBezTo>
                <a:cubicBezTo>
                  <a:pt x="1135750" y="2101861"/>
                  <a:pt x="1147587" y="2118136"/>
                  <a:pt x="1163864" y="2128493"/>
                </a:cubicBezTo>
                <a:cubicBezTo>
                  <a:pt x="1174222" y="2128493"/>
                  <a:pt x="1178661" y="2132933"/>
                  <a:pt x="1175701" y="2143290"/>
                </a:cubicBezTo>
                <a:cubicBezTo>
                  <a:pt x="1168304" y="2150690"/>
                  <a:pt x="1157947" y="2147730"/>
                  <a:pt x="1147587" y="2147730"/>
                </a:cubicBezTo>
                <a:cubicBezTo>
                  <a:pt x="801346" y="2147730"/>
                  <a:pt x="456585" y="2147730"/>
                  <a:pt x="110344" y="2147730"/>
                </a:cubicBezTo>
                <a:cubicBezTo>
                  <a:pt x="77792" y="2147730"/>
                  <a:pt x="45238" y="2147730"/>
                  <a:pt x="12687" y="2147730"/>
                </a:cubicBezTo>
                <a:close/>
              </a:path>
            </a:pathLst>
          </a:custGeom>
          <a:solidFill>
            <a:schemeClr val="bg1">
              <a:alpha val="40000"/>
            </a:schemeClr>
          </a:solidFill>
          <a:ln w="701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E840C3EF-D75C-495B-AAAB-53664E147FB9}"/>
              </a:ext>
            </a:extLst>
          </p:cNvPr>
          <p:cNvSpPr/>
          <p:nvPr userDrawn="1"/>
        </p:nvSpPr>
        <p:spPr>
          <a:xfrm rot="5400000">
            <a:off x="-351545" y="354974"/>
            <a:ext cx="2157572" cy="1447626"/>
          </a:xfrm>
          <a:custGeom>
            <a:avLst/>
            <a:gdLst>
              <a:gd name="connsiteX0" fmla="*/ 2501155 w 3201892"/>
              <a:gd name="connsiteY0" fmla="*/ 1847914 h 2148314"/>
              <a:gd name="connsiteX1" fmla="*/ 2534032 w 3201892"/>
              <a:gd name="connsiteY1" fmla="*/ 1925783 h 2148314"/>
              <a:gd name="connsiteX2" fmla="*/ 2542909 w 3201892"/>
              <a:gd name="connsiteY2" fmla="*/ 1936140 h 2148314"/>
              <a:gd name="connsiteX3" fmla="*/ 2680517 w 3201892"/>
              <a:gd name="connsiteY3" fmla="*/ 1990888 h 2148314"/>
              <a:gd name="connsiteX4" fmla="*/ 2788533 w 3201892"/>
              <a:gd name="connsiteY4" fmla="*/ 1925783 h 2148314"/>
              <a:gd name="connsiteX5" fmla="*/ 2819605 w 3201892"/>
              <a:gd name="connsiteY5" fmla="*/ 1819246 h 2148314"/>
              <a:gd name="connsiteX6" fmla="*/ 2640566 w 3201892"/>
              <a:gd name="connsiteY6" fmla="*/ 1683116 h 2148314"/>
              <a:gd name="connsiteX7" fmla="*/ 2501155 w 3201892"/>
              <a:gd name="connsiteY7" fmla="*/ 1847914 h 2148314"/>
              <a:gd name="connsiteX8" fmla="*/ 1615856 w 3201892"/>
              <a:gd name="connsiteY8" fmla="*/ 388573 h 2148314"/>
              <a:gd name="connsiteX9" fmla="*/ 1615902 w 3201892"/>
              <a:gd name="connsiteY9" fmla="*/ 424478 h 2148314"/>
              <a:gd name="connsiteX10" fmla="*/ 1646234 w 3201892"/>
              <a:gd name="connsiteY10" fmla="*/ 491987 h 2148314"/>
              <a:gd name="connsiteX11" fmla="*/ 1709860 w 3201892"/>
              <a:gd name="connsiteY11" fmla="*/ 546735 h 2148314"/>
              <a:gd name="connsiteX12" fmla="*/ 1903696 w 3201892"/>
              <a:gd name="connsiteY12" fmla="*/ 491987 h 2148314"/>
              <a:gd name="connsiteX13" fmla="*/ 1934769 w 3201892"/>
              <a:gd name="connsiteY13" fmla="*/ 407647 h 2148314"/>
              <a:gd name="connsiteX14" fmla="*/ 1881501 w 3201892"/>
              <a:gd name="connsiteY14" fmla="*/ 292234 h 2148314"/>
              <a:gd name="connsiteX15" fmla="*/ 1625520 w 3201892"/>
              <a:gd name="connsiteY15" fmla="*/ 351419 h 2148314"/>
              <a:gd name="connsiteX16" fmla="*/ 1615856 w 3201892"/>
              <a:gd name="connsiteY16" fmla="*/ 388573 h 2148314"/>
              <a:gd name="connsiteX17" fmla="*/ 1477368 w 3201892"/>
              <a:gd name="connsiteY17" fmla="*/ 1765238 h 2148314"/>
              <a:gd name="connsiteX18" fmla="*/ 1477552 w 3201892"/>
              <a:gd name="connsiteY18" fmla="*/ 1754141 h 2148314"/>
              <a:gd name="connsiteX19" fmla="*/ 1479032 w 3201892"/>
              <a:gd name="connsiteY19" fmla="*/ 86560 h 2148314"/>
              <a:gd name="connsiteX20" fmla="*/ 1479032 w 3201892"/>
              <a:gd name="connsiteY20" fmla="*/ 25892 h 2148314"/>
              <a:gd name="connsiteX21" fmla="*/ 1505666 w 3201892"/>
              <a:gd name="connsiteY21" fmla="*/ 738 h 2148314"/>
              <a:gd name="connsiteX22" fmla="*/ 1547097 w 3201892"/>
              <a:gd name="connsiteY22" fmla="*/ 3698 h 2148314"/>
              <a:gd name="connsiteX23" fmla="*/ 1832673 w 3201892"/>
              <a:gd name="connsiteY23" fmla="*/ 42169 h 2148314"/>
              <a:gd name="connsiteX24" fmla="*/ 2276571 w 3201892"/>
              <a:gd name="connsiteY24" fmla="*/ 197534 h 2148314"/>
              <a:gd name="connsiteX25" fmla="*/ 2674600 w 3201892"/>
              <a:gd name="connsiteY25" fmla="*/ 463873 h 2148314"/>
              <a:gd name="connsiteX26" fmla="*/ 2702714 w 3201892"/>
              <a:gd name="connsiteY26" fmla="*/ 490507 h 2148314"/>
              <a:gd name="connsiteX27" fmla="*/ 2720471 w 3201892"/>
              <a:gd name="connsiteY27" fmla="*/ 505304 h 2148314"/>
              <a:gd name="connsiteX28" fmla="*/ 2721951 w 3201892"/>
              <a:gd name="connsiteY28" fmla="*/ 540816 h 2148314"/>
              <a:gd name="connsiteX29" fmla="*/ 2682000 w 3201892"/>
              <a:gd name="connsiteY29" fmla="*/ 579287 h 2148314"/>
              <a:gd name="connsiteX30" fmla="*/ 2440815 w 3201892"/>
              <a:gd name="connsiteY30" fmla="*/ 821954 h 2148314"/>
              <a:gd name="connsiteX31" fmla="*/ 2414181 w 3201892"/>
              <a:gd name="connsiteY31" fmla="*/ 820474 h 2148314"/>
              <a:gd name="connsiteX32" fmla="*/ 2141923 w 3201892"/>
              <a:gd name="connsiteY32" fmla="*/ 743531 h 2148314"/>
              <a:gd name="connsiteX33" fmla="*/ 1983598 w 3201892"/>
              <a:gd name="connsiteY33" fmla="*/ 981756 h 2148314"/>
              <a:gd name="connsiteX34" fmla="*/ 2019109 w 3201892"/>
              <a:gd name="connsiteY34" fmla="*/ 1101610 h 2148314"/>
              <a:gd name="connsiteX35" fmla="*/ 2050183 w 3201892"/>
              <a:gd name="connsiteY35" fmla="*/ 1140081 h 2148314"/>
              <a:gd name="connsiteX36" fmla="*/ 2062020 w 3201892"/>
              <a:gd name="connsiteY36" fmla="*/ 1150438 h 2148314"/>
              <a:gd name="connsiteX37" fmla="*/ 2062020 w 3201892"/>
              <a:gd name="connsiteY37" fmla="*/ 1197787 h 2148314"/>
              <a:gd name="connsiteX38" fmla="*/ 1493829 w 3201892"/>
              <a:gd name="connsiteY38" fmla="*/ 1765978 h 2148314"/>
              <a:gd name="connsiteX39" fmla="*/ 1480512 w 3201892"/>
              <a:gd name="connsiteY39" fmla="*/ 1776335 h 2148314"/>
              <a:gd name="connsiteX40" fmla="*/ 1477368 w 3201892"/>
              <a:gd name="connsiteY40" fmla="*/ 1765238 h 2148314"/>
              <a:gd name="connsiteX41" fmla="*/ 1424283 w 3201892"/>
              <a:gd name="connsiteY41" fmla="*/ 2140333 h 2148314"/>
              <a:gd name="connsiteX42" fmla="*/ 1480511 w 3201892"/>
              <a:gd name="connsiteY42" fmla="*/ 2087065 h 2148314"/>
              <a:gd name="connsiteX43" fmla="*/ 1727613 w 3201892"/>
              <a:gd name="connsiteY43" fmla="*/ 1839961 h 2148314"/>
              <a:gd name="connsiteX44" fmla="*/ 1973238 w 3201892"/>
              <a:gd name="connsiteY44" fmla="*/ 1594336 h 2148314"/>
              <a:gd name="connsiteX45" fmla="*/ 2004311 w 3201892"/>
              <a:gd name="connsiteY45" fmla="*/ 1591379 h 2148314"/>
              <a:gd name="connsiteX46" fmla="*/ 2332796 w 3201892"/>
              <a:gd name="connsiteY46" fmla="*/ 1544028 h 2148314"/>
              <a:gd name="connsiteX47" fmla="*/ 2344633 w 3201892"/>
              <a:gd name="connsiteY47" fmla="*/ 1530711 h 2148314"/>
              <a:gd name="connsiteX48" fmla="*/ 2377187 w 3201892"/>
              <a:gd name="connsiteY48" fmla="*/ 1453768 h 2148314"/>
              <a:gd name="connsiteX49" fmla="*/ 2343153 w 3201892"/>
              <a:gd name="connsiteY49" fmla="*/ 1258452 h 2148314"/>
              <a:gd name="connsiteX50" fmla="*/ 2347593 w 3201892"/>
              <a:gd name="connsiteY50" fmla="*/ 1219981 h 2148314"/>
              <a:gd name="connsiteX51" fmla="*/ 2362390 w 3201892"/>
              <a:gd name="connsiteY51" fmla="*/ 1206664 h 2148314"/>
              <a:gd name="connsiteX52" fmla="*/ 2551786 w 3201892"/>
              <a:gd name="connsiteY52" fmla="*/ 1015788 h 2148314"/>
              <a:gd name="connsiteX53" fmla="*/ 2603575 w 3201892"/>
              <a:gd name="connsiteY53" fmla="*/ 962520 h 2148314"/>
              <a:gd name="connsiteX54" fmla="*/ 2613932 w 3201892"/>
              <a:gd name="connsiteY54" fmla="*/ 943285 h 2148314"/>
              <a:gd name="connsiteX55" fmla="*/ 2667200 w 3201892"/>
              <a:gd name="connsiteY55" fmla="*/ 890017 h 2148314"/>
              <a:gd name="connsiteX56" fmla="*/ 2696794 w 3201892"/>
              <a:gd name="connsiteY56" fmla="*/ 890017 h 2148314"/>
              <a:gd name="connsiteX57" fmla="*/ 2760419 w 3201892"/>
              <a:gd name="connsiteY57" fmla="*/ 961042 h 2148314"/>
              <a:gd name="connsiteX58" fmla="*/ 2766339 w 3201892"/>
              <a:gd name="connsiteY58" fmla="*/ 981756 h 2148314"/>
              <a:gd name="connsiteX59" fmla="*/ 2939458 w 3201892"/>
              <a:gd name="connsiteY59" fmla="*/ 1230341 h 2148314"/>
              <a:gd name="connsiteX60" fmla="*/ 2976450 w 3201892"/>
              <a:gd name="connsiteY60" fmla="*/ 1296924 h 2148314"/>
              <a:gd name="connsiteX61" fmla="*/ 3062272 w 3201892"/>
              <a:gd name="connsiteY61" fmla="*/ 1477443 h 2148314"/>
              <a:gd name="connsiteX62" fmla="*/ 3188043 w 3201892"/>
              <a:gd name="connsiteY62" fmla="*/ 1959814 h 2148314"/>
              <a:gd name="connsiteX63" fmla="*/ 3195440 w 3201892"/>
              <a:gd name="connsiteY63" fmla="*/ 2020480 h 2148314"/>
              <a:gd name="connsiteX64" fmla="*/ 3201360 w 3201892"/>
              <a:gd name="connsiteY64" fmla="*/ 2119617 h 2148314"/>
              <a:gd name="connsiteX65" fmla="*/ 3179163 w 3201892"/>
              <a:gd name="connsiteY65" fmla="*/ 2144773 h 2148314"/>
              <a:gd name="connsiteX66" fmla="*/ 2442292 w 3201892"/>
              <a:gd name="connsiteY66" fmla="*/ 2144773 h 2148314"/>
              <a:gd name="connsiteX67" fmla="*/ 1450917 w 3201892"/>
              <a:gd name="connsiteY67" fmla="*/ 2144773 h 2148314"/>
              <a:gd name="connsiteX68" fmla="*/ 1424283 w 3201892"/>
              <a:gd name="connsiteY68" fmla="*/ 2140333 h 2148314"/>
              <a:gd name="connsiteX69" fmla="*/ 87779 w 3201892"/>
              <a:gd name="connsiteY69" fmla="*/ 1650933 h 2148314"/>
              <a:gd name="connsiteX70" fmla="*/ 120701 w 3201892"/>
              <a:gd name="connsiteY70" fmla="*/ 1724546 h 2148314"/>
              <a:gd name="connsiteX71" fmla="*/ 280505 w 3201892"/>
              <a:gd name="connsiteY71" fmla="*/ 1785212 h 2148314"/>
              <a:gd name="connsiteX72" fmla="*/ 372245 w 3201892"/>
              <a:gd name="connsiteY72" fmla="*/ 1724546 h 2148314"/>
              <a:gd name="connsiteX73" fmla="*/ 404797 w 3201892"/>
              <a:gd name="connsiteY73" fmla="*/ 1612093 h 2148314"/>
              <a:gd name="connsiteX74" fmla="*/ 240554 w 3201892"/>
              <a:gd name="connsiteY74" fmla="*/ 1477442 h 2148314"/>
              <a:gd name="connsiteX75" fmla="*/ 101466 w 3201892"/>
              <a:gd name="connsiteY75" fmla="*/ 1570661 h 2148314"/>
              <a:gd name="connsiteX76" fmla="*/ 87779 w 3201892"/>
              <a:gd name="connsiteY76" fmla="*/ 1650933 h 2148314"/>
              <a:gd name="connsiteX77" fmla="*/ 0 w 3201892"/>
              <a:gd name="connsiteY77" fmla="*/ 832939 h 2148314"/>
              <a:gd name="connsiteX78" fmla="*/ 0 w 3201892"/>
              <a:gd name="connsiteY78" fmla="*/ 803651 h 2148314"/>
              <a:gd name="connsiteX79" fmla="*/ 21564 w 3201892"/>
              <a:gd name="connsiteY79" fmla="*/ 784960 h 2148314"/>
              <a:gd name="connsiteX80" fmla="*/ 151775 w 3201892"/>
              <a:gd name="connsiteY80" fmla="*/ 675466 h 2148314"/>
              <a:gd name="connsiteX81" fmla="*/ 620827 w 3201892"/>
              <a:gd name="connsiteY81" fmla="*/ 416525 h 2148314"/>
              <a:gd name="connsiteX82" fmla="*/ 1094321 w 3201892"/>
              <a:gd name="connsiteY82" fmla="*/ 304069 h 2148314"/>
              <a:gd name="connsiteX83" fmla="*/ 1193458 w 3201892"/>
              <a:gd name="connsiteY83" fmla="*/ 296671 h 2148314"/>
              <a:gd name="connsiteX84" fmla="*/ 1196418 w 3201892"/>
              <a:gd name="connsiteY84" fmla="*/ 295191 h 2148314"/>
              <a:gd name="connsiteX85" fmla="*/ 1199376 w 3201892"/>
              <a:gd name="connsiteY85" fmla="*/ 295191 h 2148314"/>
              <a:gd name="connsiteX86" fmla="*/ 1248206 w 3201892"/>
              <a:gd name="connsiteY86" fmla="*/ 336622 h 2148314"/>
              <a:gd name="connsiteX87" fmla="*/ 1248206 w 3201892"/>
              <a:gd name="connsiteY87" fmla="*/ 2076706 h 2148314"/>
              <a:gd name="connsiteX88" fmla="*/ 1248206 w 3201892"/>
              <a:gd name="connsiteY88" fmla="*/ 2081145 h 2148314"/>
              <a:gd name="connsiteX89" fmla="*/ 1234889 w 3201892"/>
              <a:gd name="connsiteY89" fmla="*/ 2069308 h 2148314"/>
              <a:gd name="connsiteX90" fmla="*/ 1215653 w 3201892"/>
              <a:gd name="connsiteY90" fmla="*/ 2048594 h 2148314"/>
              <a:gd name="connsiteX91" fmla="*/ 521690 w 3201892"/>
              <a:gd name="connsiteY91" fmla="*/ 1354632 h 2148314"/>
              <a:gd name="connsiteX92" fmla="*/ 509853 w 3201892"/>
              <a:gd name="connsiteY92" fmla="*/ 1341315 h 2148314"/>
              <a:gd name="connsiteX93" fmla="*/ 549804 w 3201892"/>
              <a:gd name="connsiteY93" fmla="*/ 1333915 h 2148314"/>
              <a:gd name="connsiteX94" fmla="*/ 563121 w 3201892"/>
              <a:gd name="connsiteY94" fmla="*/ 1333915 h 2148314"/>
              <a:gd name="connsiteX95" fmla="*/ 579398 w 3201892"/>
              <a:gd name="connsiteY95" fmla="*/ 1319118 h 2148314"/>
              <a:gd name="connsiteX96" fmla="*/ 672616 w 3201892"/>
              <a:gd name="connsiteY96" fmla="*/ 1267330 h 2148314"/>
              <a:gd name="connsiteX97" fmla="*/ 718486 w 3201892"/>
              <a:gd name="connsiteY97" fmla="*/ 1215541 h 2148314"/>
              <a:gd name="connsiteX98" fmla="*/ 730323 w 3201892"/>
              <a:gd name="connsiteY98" fmla="*/ 1211104 h 2148314"/>
              <a:gd name="connsiteX99" fmla="*/ 758437 w 3201892"/>
              <a:gd name="connsiteY99" fmla="*/ 1129722 h 2148314"/>
              <a:gd name="connsiteX100" fmla="*/ 758437 w 3201892"/>
              <a:gd name="connsiteY100" fmla="*/ 1058699 h 2148314"/>
              <a:gd name="connsiteX101" fmla="*/ 711087 w 3201892"/>
              <a:gd name="connsiteY101" fmla="*/ 947723 h 2148314"/>
              <a:gd name="connsiteX102" fmla="*/ 563121 w 3201892"/>
              <a:gd name="connsiteY102" fmla="*/ 858943 h 2148314"/>
              <a:gd name="connsiteX103" fmla="*/ 554244 w 3201892"/>
              <a:gd name="connsiteY103" fmla="*/ 855983 h 2148314"/>
              <a:gd name="connsiteX104" fmla="*/ 483219 w 3201892"/>
              <a:gd name="connsiteY104" fmla="*/ 855983 h 2148314"/>
              <a:gd name="connsiteX105" fmla="*/ 394440 w 3201892"/>
              <a:gd name="connsiteY105" fmla="*/ 887057 h 2148314"/>
              <a:gd name="connsiteX106" fmla="*/ 277546 w 3201892"/>
              <a:gd name="connsiteY106" fmla="*/ 1089771 h 2148314"/>
              <a:gd name="connsiteX107" fmla="*/ 277546 w 3201892"/>
              <a:gd name="connsiteY107" fmla="*/ 1098650 h 2148314"/>
              <a:gd name="connsiteX108" fmla="*/ 273106 w 3201892"/>
              <a:gd name="connsiteY108" fmla="*/ 1106047 h 2148314"/>
              <a:gd name="connsiteX109" fmla="*/ 0 w 3201892"/>
              <a:gd name="connsiteY109" fmla="*/ 2144087 h 2148314"/>
              <a:gd name="connsiteX110" fmla="*/ 0 w 3201892"/>
              <a:gd name="connsiteY110" fmla="*/ 958944 h 2148314"/>
              <a:gd name="connsiteX111" fmla="*/ 2327 w 3201892"/>
              <a:gd name="connsiteY111" fmla="*/ 961039 h 2148314"/>
              <a:gd name="connsiteX112" fmla="*/ 1104679 w 3201892"/>
              <a:gd name="connsiteY112" fmla="*/ 2057470 h 2148314"/>
              <a:gd name="connsiteX113" fmla="*/ 1117996 w 3201892"/>
              <a:gd name="connsiteY113" fmla="*/ 2072267 h 2148314"/>
              <a:gd name="connsiteX114" fmla="*/ 1120953 w 3201892"/>
              <a:gd name="connsiteY114" fmla="*/ 2088544 h 2148314"/>
              <a:gd name="connsiteX115" fmla="*/ 1163864 w 3201892"/>
              <a:gd name="connsiteY115" fmla="*/ 2128493 h 2148314"/>
              <a:gd name="connsiteX116" fmla="*/ 1175701 w 3201892"/>
              <a:gd name="connsiteY116" fmla="*/ 2143290 h 2148314"/>
              <a:gd name="connsiteX117" fmla="*/ 1147587 w 3201892"/>
              <a:gd name="connsiteY117" fmla="*/ 2147730 h 2148314"/>
              <a:gd name="connsiteX118" fmla="*/ 110344 w 3201892"/>
              <a:gd name="connsiteY118" fmla="*/ 2147730 h 2148314"/>
              <a:gd name="connsiteX119" fmla="*/ 12687 w 3201892"/>
              <a:gd name="connsiteY119" fmla="*/ 2147730 h 21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201892" h="2148314">
                <a:moveTo>
                  <a:pt x="2501155" y="1847914"/>
                </a:moveTo>
                <a:cubicBezTo>
                  <a:pt x="2503421" y="1874271"/>
                  <a:pt x="2513686" y="1900998"/>
                  <a:pt x="2534032" y="1925783"/>
                </a:cubicBezTo>
                <a:cubicBezTo>
                  <a:pt x="2536989" y="1928740"/>
                  <a:pt x="2539949" y="1933180"/>
                  <a:pt x="2542909" y="1936140"/>
                </a:cubicBezTo>
                <a:cubicBezTo>
                  <a:pt x="2579900" y="1979049"/>
                  <a:pt x="2625771" y="1996805"/>
                  <a:pt x="2680517" y="1990888"/>
                </a:cubicBezTo>
                <a:cubicBezTo>
                  <a:pt x="2726388" y="1984968"/>
                  <a:pt x="2760419" y="1961294"/>
                  <a:pt x="2788533" y="1925783"/>
                </a:cubicBezTo>
                <a:cubicBezTo>
                  <a:pt x="2810728" y="1894709"/>
                  <a:pt x="2825525" y="1860677"/>
                  <a:pt x="2819605" y="1819246"/>
                </a:cubicBezTo>
                <a:cubicBezTo>
                  <a:pt x="2806288" y="1733424"/>
                  <a:pt x="2727868" y="1672759"/>
                  <a:pt x="2640566" y="1683116"/>
                </a:cubicBezTo>
                <a:cubicBezTo>
                  <a:pt x="2559555" y="1693104"/>
                  <a:pt x="2494357" y="1768844"/>
                  <a:pt x="2501155" y="1847914"/>
                </a:cubicBezTo>
                <a:close/>
                <a:moveTo>
                  <a:pt x="1615856" y="388573"/>
                </a:moveTo>
                <a:cubicBezTo>
                  <a:pt x="1614238" y="400757"/>
                  <a:pt x="1614238" y="412733"/>
                  <a:pt x="1615902" y="424478"/>
                </a:cubicBezTo>
                <a:cubicBezTo>
                  <a:pt x="1619231" y="447968"/>
                  <a:pt x="1629218" y="470533"/>
                  <a:pt x="1646234" y="491987"/>
                </a:cubicBezTo>
                <a:cubicBezTo>
                  <a:pt x="1663991" y="515662"/>
                  <a:pt x="1683228" y="534898"/>
                  <a:pt x="1709860" y="546735"/>
                </a:cubicBezTo>
                <a:cubicBezTo>
                  <a:pt x="1766088" y="573369"/>
                  <a:pt x="1850430" y="567450"/>
                  <a:pt x="1903696" y="491987"/>
                </a:cubicBezTo>
                <a:cubicBezTo>
                  <a:pt x="1922932" y="466833"/>
                  <a:pt x="1934769" y="440199"/>
                  <a:pt x="1934769" y="407647"/>
                </a:cubicBezTo>
                <a:cubicBezTo>
                  <a:pt x="1933290" y="361777"/>
                  <a:pt x="1915533" y="324785"/>
                  <a:pt x="1881501" y="292234"/>
                </a:cubicBezTo>
                <a:cubicBezTo>
                  <a:pt x="1803079" y="216771"/>
                  <a:pt x="1663991" y="249323"/>
                  <a:pt x="1625520" y="351419"/>
                </a:cubicBezTo>
                <a:cubicBezTo>
                  <a:pt x="1620711" y="363997"/>
                  <a:pt x="1617474" y="376389"/>
                  <a:pt x="1615856" y="388573"/>
                </a:cubicBezTo>
                <a:close/>
                <a:moveTo>
                  <a:pt x="1477368" y="1765238"/>
                </a:moveTo>
                <a:cubicBezTo>
                  <a:pt x="1477183" y="1761539"/>
                  <a:pt x="1477552" y="1757839"/>
                  <a:pt x="1477552" y="1754141"/>
                </a:cubicBezTo>
                <a:cubicBezTo>
                  <a:pt x="1477552" y="1197787"/>
                  <a:pt x="1477552" y="641435"/>
                  <a:pt x="1479032" y="86560"/>
                </a:cubicBezTo>
                <a:cubicBezTo>
                  <a:pt x="1479032" y="65844"/>
                  <a:pt x="1479032" y="46609"/>
                  <a:pt x="1479032" y="25892"/>
                </a:cubicBezTo>
                <a:cubicBezTo>
                  <a:pt x="1480512" y="738"/>
                  <a:pt x="1480512" y="738"/>
                  <a:pt x="1505666" y="738"/>
                </a:cubicBezTo>
                <a:cubicBezTo>
                  <a:pt x="1518983" y="738"/>
                  <a:pt x="1533780" y="-2219"/>
                  <a:pt x="1547097" y="3698"/>
                </a:cubicBezTo>
                <a:cubicBezTo>
                  <a:pt x="1643276" y="6658"/>
                  <a:pt x="1737974" y="21455"/>
                  <a:pt x="1832673" y="42169"/>
                </a:cubicBezTo>
                <a:cubicBezTo>
                  <a:pt x="1986558" y="74723"/>
                  <a:pt x="2134523" y="126512"/>
                  <a:pt x="2276571" y="197534"/>
                </a:cubicBezTo>
                <a:cubicBezTo>
                  <a:pt x="2420099" y="270037"/>
                  <a:pt x="2553269" y="358819"/>
                  <a:pt x="2674600" y="463873"/>
                </a:cubicBezTo>
                <a:cubicBezTo>
                  <a:pt x="2684960" y="472753"/>
                  <a:pt x="2695317" y="478670"/>
                  <a:pt x="2702714" y="490507"/>
                </a:cubicBezTo>
                <a:cubicBezTo>
                  <a:pt x="2708634" y="494947"/>
                  <a:pt x="2714551" y="500867"/>
                  <a:pt x="2720471" y="505304"/>
                </a:cubicBezTo>
                <a:cubicBezTo>
                  <a:pt x="2742665" y="524541"/>
                  <a:pt x="2741185" y="521581"/>
                  <a:pt x="2721951" y="540816"/>
                </a:cubicBezTo>
                <a:cubicBezTo>
                  <a:pt x="2716031" y="563012"/>
                  <a:pt x="2704194" y="574850"/>
                  <a:pt x="2682000" y="579287"/>
                </a:cubicBezTo>
                <a:cubicBezTo>
                  <a:pt x="2602097" y="660669"/>
                  <a:pt x="2520715" y="740572"/>
                  <a:pt x="2440815" y="821954"/>
                </a:cubicBezTo>
                <a:cubicBezTo>
                  <a:pt x="2430456" y="832311"/>
                  <a:pt x="2424538" y="833791"/>
                  <a:pt x="2414181" y="820474"/>
                </a:cubicBezTo>
                <a:cubicBezTo>
                  <a:pt x="2347596" y="737612"/>
                  <a:pt x="2239580" y="706540"/>
                  <a:pt x="2141923" y="743531"/>
                </a:cubicBezTo>
                <a:cubicBezTo>
                  <a:pt x="2042786" y="780523"/>
                  <a:pt x="1980638" y="875220"/>
                  <a:pt x="1983598" y="981756"/>
                </a:cubicBezTo>
                <a:cubicBezTo>
                  <a:pt x="1985078" y="1024667"/>
                  <a:pt x="1999875" y="1064619"/>
                  <a:pt x="2019109" y="1101610"/>
                </a:cubicBezTo>
                <a:cubicBezTo>
                  <a:pt x="2029469" y="1113447"/>
                  <a:pt x="2039826" y="1126764"/>
                  <a:pt x="2050183" y="1140081"/>
                </a:cubicBezTo>
                <a:cubicBezTo>
                  <a:pt x="2054623" y="1143041"/>
                  <a:pt x="2057581" y="1147478"/>
                  <a:pt x="2062020" y="1150438"/>
                </a:cubicBezTo>
                <a:cubicBezTo>
                  <a:pt x="2087175" y="1172633"/>
                  <a:pt x="2087175" y="1172633"/>
                  <a:pt x="2062020" y="1197787"/>
                </a:cubicBezTo>
                <a:cubicBezTo>
                  <a:pt x="1872624" y="1387185"/>
                  <a:pt x="1683228" y="1576582"/>
                  <a:pt x="1493829" y="1765978"/>
                </a:cubicBezTo>
                <a:cubicBezTo>
                  <a:pt x="1489392" y="1770418"/>
                  <a:pt x="1487912" y="1774856"/>
                  <a:pt x="1480512" y="1776335"/>
                </a:cubicBezTo>
                <a:cubicBezTo>
                  <a:pt x="1478294" y="1772636"/>
                  <a:pt x="1477554" y="1768937"/>
                  <a:pt x="1477368" y="1765238"/>
                </a:cubicBezTo>
                <a:close/>
                <a:moveTo>
                  <a:pt x="1424283" y="2140333"/>
                </a:moveTo>
                <a:cubicBezTo>
                  <a:pt x="1443520" y="2122576"/>
                  <a:pt x="1461274" y="2104822"/>
                  <a:pt x="1480511" y="2087065"/>
                </a:cubicBezTo>
                <a:cubicBezTo>
                  <a:pt x="1563371" y="2005683"/>
                  <a:pt x="1644753" y="1922823"/>
                  <a:pt x="1727613" y="1839961"/>
                </a:cubicBezTo>
                <a:cubicBezTo>
                  <a:pt x="1808995" y="1758581"/>
                  <a:pt x="1891858" y="1677198"/>
                  <a:pt x="1973238" y="1594336"/>
                </a:cubicBezTo>
                <a:cubicBezTo>
                  <a:pt x="1983597" y="1583979"/>
                  <a:pt x="1990994" y="1582499"/>
                  <a:pt x="2004311" y="1591379"/>
                </a:cubicBezTo>
                <a:cubicBezTo>
                  <a:pt x="2109368" y="1665361"/>
                  <a:pt x="2251416" y="1644645"/>
                  <a:pt x="2332796" y="1544028"/>
                </a:cubicBezTo>
                <a:cubicBezTo>
                  <a:pt x="2337236" y="1539590"/>
                  <a:pt x="2340195" y="1535151"/>
                  <a:pt x="2344633" y="1530711"/>
                </a:cubicBezTo>
                <a:cubicBezTo>
                  <a:pt x="2356470" y="1505557"/>
                  <a:pt x="2371267" y="1481882"/>
                  <a:pt x="2377187" y="1453768"/>
                </a:cubicBezTo>
                <a:cubicBezTo>
                  <a:pt x="2393464" y="1384225"/>
                  <a:pt x="2384584" y="1317640"/>
                  <a:pt x="2343153" y="1258452"/>
                </a:cubicBezTo>
                <a:cubicBezTo>
                  <a:pt x="2331316" y="1242178"/>
                  <a:pt x="2331316" y="1231820"/>
                  <a:pt x="2347593" y="1219981"/>
                </a:cubicBezTo>
                <a:cubicBezTo>
                  <a:pt x="2353513" y="1215544"/>
                  <a:pt x="2357950" y="1211104"/>
                  <a:pt x="2362390" y="1206664"/>
                </a:cubicBezTo>
                <a:cubicBezTo>
                  <a:pt x="2424535" y="1143039"/>
                  <a:pt x="2488161" y="1079413"/>
                  <a:pt x="2551786" y="1015788"/>
                </a:cubicBezTo>
                <a:cubicBezTo>
                  <a:pt x="2569543" y="998033"/>
                  <a:pt x="2585820" y="980277"/>
                  <a:pt x="2603575" y="962520"/>
                </a:cubicBezTo>
                <a:cubicBezTo>
                  <a:pt x="2606534" y="956602"/>
                  <a:pt x="2608014" y="949205"/>
                  <a:pt x="2613932" y="943285"/>
                </a:cubicBezTo>
                <a:cubicBezTo>
                  <a:pt x="2631689" y="925528"/>
                  <a:pt x="2649445" y="907774"/>
                  <a:pt x="2667200" y="890017"/>
                </a:cubicBezTo>
                <a:cubicBezTo>
                  <a:pt x="2677559" y="879660"/>
                  <a:pt x="2687917" y="879660"/>
                  <a:pt x="2696794" y="890017"/>
                </a:cubicBezTo>
                <a:cubicBezTo>
                  <a:pt x="2718988" y="913691"/>
                  <a:pt x="2739705" y="935888"/>
                  <a:pt x="2760419" y="961042"/>
                </a:cubicBezTo>
                <a:cubicBezTo>
                  <a:pt x="2764859" y="966959"/>
                  <a:pt x="2764859" y="974359"/>
                  <a:pt x="2766339" y="981756"/>
                </a:cubicBezTo>
                <a:cubicBezTo>
                  <a:pt x="2829964" y="1060179"/>
                  <a:pt x="2889150" y="1143039"/>
                  <a:pt x="2939458" y="1230341"/>
                </a:cubicBezTo>
                <a:cubicBezTo>
                  <a:pt x="2952775" y="1252535"/>
                  <a:pt x="2964613" y="1274729"/>
                  <a:pt x="2976450" y="1296924"/>
                </a:cubicBezTo>
                <a:cubicBezTo>
                  <a:pt x="3009004" y="1354632"/>
                  <a:pt x="3037118" y="1415297"/>
                  <a:pt x="3062272" y="1477443"/>
                </a:cubicBezTo>
                <a:cubicBezTo>
                  <a:pt x="3125897" y="1632807"/>
                  <a:pt x="3167326" y="1794092"/>
                  <a:pt x="3188043" y="1959814"/>
                </a:cubicBezTo>
                <a:cubicBezTo>
                  <a:pt x="3191002" y="1979049"/>
                  <a:pt x="3191002" y="1999765"/>
                  <a:pt x="3195440" y="2020480"/>
                </a:cubicBezTo>
                <a:cubicBezTo>
                  <a:pt x="3195440" y="2054511"/>
                  <a:pt x="3199880" y="2087065"/>
                  <a:pt x="3201360" y="2119617"/>
                </a:cubicBezTo>
                <a:cubicBezTo>
                  <a:pt x="3202840" y="2143293"/>
                  <a:pt x="3202840" y="2144773"/>
                  <a:pt x="3179163" y="2144773"/>
                </a:cubicBezTo>
                <a:cubicBezTo>
                  <a:pt x="2933541" y="2144773"/>
                  <a:pt x="2687917" y="2144773"/>
                  <a:pt x="2442292" y="2144773"/>
                </a:cubicBezTo>
                <a:cubicBezTo>
                  <a:pt x="2112326" y="2144773"/>
                  <a:pt x="1780881" y="2144773"/>
                  <a:pt x="1450917" y="2144773"/>
                </a:cubicBezTo>
                <a:cubicBezTo>
                  <a:pt x="1442040" y="2144773"/>
                  <a:pt x="1431680" y="2147731"/>
                  <a:pt x="1424283" y="2140333"/>
                </a:cubicBezTo>
                <a:close/>
                <a:moveTo>
                  <a:pt x="87779" y="1650933"/>
                </a:moveTo>
                <a:cubicBezTo>
                  <a:pt x="91108" y="1676827"/>
                  <a:pt x="102205" y="1701611"/>
                  <a:pt x="120701" y="1724546"/>
                </a:cubicBezTo>
                <a:cubicBezTo>
                  <a:pt x="162132" y="1776335"/>
                  <a:pt x="215400" y="1798529"/>
                  <a:pt x="280505" y="1785212"/>
                </a:cubicBezTo>
                <a:cubicBezTo>
                  <a:pt x="318977" y="1776335"/>
                  <a:pt x="348571" y="1754140"/>
                  <a:pt x="372245" y="1724546"/>
                </a:cubicBezTo>
                <a:cubicBezTo>
                  <a:pt x="398879" y="1691993"/>
                  <a:pt x="410716" y="1655001"/>
                  <a:pt x="404797" y="1612093"/>
                </a:cubicBezTo>
                <a:cubicBezTo>
                  <a:pt x="392959" y="1535150"/>
                  <a:pt x="320457" y="1473002"/>
                  <a:pt x="240554" y="1477442"/>
                </a:cubicBezTo>
                <a:cubicBezTo>
                  <a:pt x="175449" y="1481882"/>
                  <a:pt x="128100" y="1512954"/>
                  <a:pt x="101466" y="1570661"/>
                </a:cubicBezTo>
                <a:cubicBezTo>
                  <a:pt x="88889" y="1598036"/>
                  <a:pt x="84450" y="1625039"/>
                  <a:pt x="87779" y="1650933"/>
                </a:cubicBezTo>
                <a:close/>
                <a:moveTo>
                  <a:pt x="0" y="832939"/>
                </a:moveTo>
                <a:lnTo>
                  <a:pt x="0" y="803651"/>
                </a:lnTo>
                <a:lnTo>
                  <a:pt x="21564" y="784960"/>
                </a:lnTo>
                <a:cubicBezTo>
                  <a:pt x="61515" y="745009"/>
                  <a:pt x="105904" y="709498"/>
                  <a:pt x="151775" y="675466"/>
                </a:cubicBezTo>
                <a:cubicBezTo>
                  <a:pt x="295303" y="565970"/>
                  <a:pt x="452147" y="480150"/>
                  <a:pt x="620827" y="416525"/>
                </a:cubicBezTo>
                <a:cubicBezTo>
                  <a:pt x="774712" y="358817"/>
                  <a:pt x="931557" y="321825"/>
                  <a:pt x="1094321" y="304069"/>
                </a:cubicBezTo>
                <a:cubicBezTo>
                  <a:pt x="1126873" y="299631"/>
                  <a:pt x="1160904" y="295191"/>
                  <a:pt x="1193458" y="296671"/>
                </a:cubicBezTo>
                <a:cubicBezTo>
                  <a:pt x="1194938" y="296671"/>
                  <a:pt x="1194938" y="295191"/>
                  <a:pt x="1196418" y="295191"/>
                </a:cubicBezTo>
                <a:cubicBezTo>
                  <a:pt x="1197898" y="295191"/>
                  <a:pt x="1197898" y="295191"/>
                  <a:pt x="1199376" y="295191"/>
                </a:cubicBezTo>
                <a:cubicBezTo>
                  <a:pt x="1240807" y="284834"/>
                  <a:pt x="1248206" y="292231"/>
                  <a:pt x="1248206" y="336622"/>
                </a:cubicBezTo>
                <a:cubicBezTo>
                  <a:pt x="1248206" y="916651"/>
                  <a:pt x="1248206" y="1496679"/>
                  <a:pt x="1248206" y="2076706"/>
                </a:cubicBezTo>
                <a:cubicBezTo>
                  <a:pt x="1249686" y="2078186"/>
                  <a:pt x="1249686" y="2079666"/>
                  <a:pt x="1248206" y="2081145"/>
                </a:cubicBezTo>
                <a:cubicBezTo>
                  <a:pt x="1237847" y="2082625"/>
                  <a:pt x="1234889" y="2078186"/>
                  <a:pt x="1234889" y="2069308"/>
                </a:cubicBezTo>
                <a:cubicBezTo>
                  <a:pt x="1228970" y="2061911"/>
                  <a:pt x="1223052" y="2055991"/>
                  <a:pt x="1215653" y="2048594"/>
                </a:cubicBezTo>
                <a:cubicBezTo>
                  <a:pt x="984825" y="1817766"/>
                  <a:pt x="752518" y="1585459"/>
                  <a:pt x="521690" y="1354632"/>
                </a:cubicBezTo>
                <a:cubicBezTo>
                  <a:pt x="517251" y="1350192"/>
                  <a:pt x="514293" y="1345752"/>
                  <a:pt x="509853" y="1341315"/>
                </a:cubicBezTo>
                <a:cubicBezTo>
                  <a:pt x="521690" y="1332435"/>
                  <a:pt x="537967" y="1339835"/>
                  <a:pt x="549804" y="1333915"/>
                </a:cubicBezTo>
                <a:cubicBezTo>
                  <a:pt x="554244" y="1333915"/>
                  <a:pt x="558682" y="1333915"/>
                  <a:pt x="563121" y="1333915"/>
                </a:cubicBezTo>
                <a:cubicBezTo>
                  <a:pt x="563121" y="1323558"/>
                  <a:pt x="571999" y="1322078"/>
                  <a:pt x="579398" y="1319118"/>
                </a:cubicBezTo>
                <a:cubicBezTo>
                  <a:pt x="613430" y="1307281"/>
                  <a:pt x="644504" y="1291006"/>
                  <a:pt x="672616" y="1267330"/>
                </a:cubicBezTo>
                <a:cubicBezTo>
                  <a:pt x="690372" y="1252535"/>
                  <a:pt x="702209" y="1231818"/>
                  <a:pt x="718486" y="1215541"/>
                </a:cubicBezTo>
                <a:cubicBezTo>
                  <a:pt x="722924" y="1215541"/>
                  <a:pt x="727364" y="1212584"/>
                  <a:pt x="730323" y="1211104"/>
                </a:cubicBezTo>
                <a:cubicBezTo>
                  <a:pt x="742161" y="1185950"/>
                  <a:pt x="752518" y="1157836"/>
                  <a:pt x="758437" y="1129722"/>
                </a:cubicBezTo>
                <a:cubicBezTo>
                  <a:pt x="761395" y="1106047"/>
                  <a:pt x="761395" y="1082373"/>
                  <a:pt x="758437" y="1058699"/>
                </a:cubicBezTo>
                <a:cubicBezTo>
                  <a:pt x="749558" y="1018748"/>
                  <a:pt x="736241" y="980276"/>
                  <a:pt x="711087" y="947723"/>
                </a:cubicBezTo>
                <a:cubicBezTo>
                  <a:pt x="672616" y="900374"/>
                  <a:pt x="623787" y="869300"/>
                  <a:pt x="563121" y="858943"/>
                </a:cubicBezTo>
                <a:cubicBezTo>
                  <a:pt x="560162" y="858943"/>
                  <a:pt x="557202" y="857463"/>
                  <a:pt x="554244" y="855983"/>
                </a:cubicBezTo>
                <a:cubicBezTo>
                  <a:pt x="530568" y="853025"/>
                  <a:pt x="506893" y="853025"/>
                  <a:pt x="483219" y="855983"/>
                </a:cubicBezTo>
                <a:cubicBezTo>
                  <a:pt x="452147" y="861903"/>
                  <a:pt x="422554" y="869300"/>
                  <a:pt x="394440" y="887057"/>
                </a:cubicBezTo>
                <a:cubicBezTo>
                  <a:pt x="318977" y="934406"/>
                  <a:pt x="280506" y="1002471"/>
                  <a:pt x="277546" y="1089771"/>
                </a:cubicBezTo>
                <a:cubicBezTo>
                  <a:pt x="277546" y="1092730"/>
                  <a:pt x="277546" y="1095690"/>
                  <a:pt x="277546" y="1098650"/>
                </a:cubicBezTo>
                <a:cubicBezTo>
                  <a:pt x="276066" y="1098650"/>
                  <a:pt x="276066" y="1100128"/>
                  <a:pt x="273106" y="1106047"/>
                </a:cubicBezTo>
                <a:close/>
                <a:moveTo>
                  <a:pt x="0" y="2144087"/>
                </a:moveTo>
                <a:lnTo>
                  <a:pt x="0" y="958944"/>
                </a:lnTo>
                <a:lnTo>
                  <a:pt x="2327" y="961039"/>
                </a:lnTo>
                <a:cubicBezTo>
                  <a:pt x="369285" y="1326517"/>
                  <a:pt x="734761" y="1693473"/>
                  <a:pt x="1104679" y="2057470"/>
                </a:cubicBezTo>
                <a:cubicBezTo>
                  <a:pt x="1109116" y="2063390"/>
                  <a:pt x="1113556" y="2067828"/>
                  <a:pt x="1117996" y="2072267"/>
                </a:cubicBezTo>
                <a:cubicBezTo>
                  <a:pt x="1122433" y="2076705"/>
                  <a:pt x="1123913" y="2082625"/>
                  <a:pt x="1120953" y="2088544"/>
                </a:cubicBezTo>
                <a:cubicBezTo>
                  <a:pt x="1135750" y="2101861"/>
                  <a:pt x="1147587" y="2118136"/>
                  <a:pt x="1163864" y="2128493"/>
                </a:cubicBezTo>
                <a:cubicBezTo>
                  <a:pt x="1174222" y="2128493"/>
                  <a:pt x="1178661" y="2132933"/>
                  <a:pt x="1175701" y="2143290"/>
                </a:cubicBezTo>
                <a:cubicBezTo>
                  <a:pt x="1168304" y="2150690"/>
                  <a:pt x="1157947" y="2147730"/>
                  <a:pt x="1147587" y="2147730"/>
                </a:cubicBezTo>
                <a:cubicBezTo>
                  <a:pt x="801346" y="2147730"/>
                  <a:pt x="456585" y="2147730"/>
                  <a:pt x="110344" y="2147730"/>
                </a:cubicBezTo>
                <a:cubicBezTo>
                  <a:pt x="77792" y="2147730"/>
                  <a:pt x="45238" y="2147730"/>
                  <a:pt x="12687" y="2147730"/>
                </a:cubicBezTo>
                <a:close/>
              </a:path>
            </a:pathLst>
          </a:custGeom>
          <a:solidFill>
            <a:schemeClr val="bg1">
              <a:alpha val="40000"/>
            </a:schemeClr>
          </a:solidFill>
          <a:ln w="7015" cap="flat">
            <a:noFill/>
            <a:prstDash val="solid"/>
            <a:miter/>
          </a:ln>
        </p:spPr>
        <p:txBody>
          <a:bodyPr rtlCol="0" anchor="ctr"/>
          <a:lstStyle/>
          <a:p>
            <a:endParaRPr lang="en-US"/>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Our Team LAYOUT</a:t>
            </a:r>
          </a:p>
        </p:txBody>
      </p:sp>
      <p:sp>
        <p:nvSpPr>
          <p:cNvPr id="4" name="Freeform: Shape 3">
            <a:extLst>
              <a:ext uri="{FF2B5EF4-FFF2-40B4-BE49-F238E27FC236}">
                <a16:creationId xmlns:a16="http://schemas.microsoft.com/office/drawing/2014/main" id="{D4F6D272-925E-407D-96CF-EB9C0739DD30}"/>
              </a:ext>
            </a:extLst>
          </p:cNvPr>
          <p:cNvSpPr/>
          <p:nvPr userDrawn="1"/>
        </p:nvSpPr>
        <p:spPr>
          <a:xfrm rot="5400000">
            <a:off x="-353869" y="357298"/>
            <a:ext cx="2171699" cy="1457105"/>
          </a:xfrm>
          <a:custGeom>
            <a:avLst/>
            <a:gdLst>
              <a:gd name="connsiteX0" fmla="*/ 2501155 w 3201892"/>
              <a:gd name="connsiteY0" fmla="*/ 1847914 h 2148314"/>
              <a:gd name="connsiteX1" fmla="*/ 2534032 w 3201892"/>
              <a:gd name="connsiteY1" fmla="*/ 1925783 h 2148314"/>
              <a:gd name="connsiteX2" fmla="*/ 2542909 w 3201892"/>
              <a:gd name="connsiteY2" fmla="*/ 1936140 h 2148314"/>
              <a:gd name="connsiteX3" fmla="*/ 2680517 w 3201892"/>
              <a:gd name="connsiteY3" fmla="*/ 1990888 h 2148314"/>
              <a:gd name="connsiteX4" fmla="*/ 2788533 w 3201892"/>
              <a:gd name="connsiteY4" fmla="*/ 1925783 h 2148314"/>
              <a:gd name="connsiteX5" fmla="*/ 2819605 w 3201892"/>
              <a:gd name="connsiteY5" fmla="*/ 1819246 h 2148314"/>
              <a:gd name="connsiteX6" fmla="*/ 2640566 w 3201892"/>
              <a:gd name="connsiteY6" fmla="*/ 1683116 h 2148314"/>
              <a:gd name="connsiteX7" fmla="*/ 2501155 w 3201892"/>
              <a:gd name="connsiteY7" fmla="*/ 1847914 h 2148314"/>
              <a:gd name="connsiteX8" fmla="*/ 1615856 w 3201892"/>
              <a:gd name="connsiteY8" fmla="*/ 388573 h 2148314"/>
              <a:gd name="connsiteX9" fmla="*/ 1615902 w 3201892"/>
              <a:gd name="connsiteY9" fmla="*/ 424478 h 2148314"/>
              <a:gd name="connsiteX10" fmla="*/ 1646234 w 3201892"/>
              <a:gd name="connsiteY10" fmla="*/ 491987 h 2148314"/>
              <a:gd name="connsiteX11" fmla="*/ 1709860 w 3201892"/>
              <a:gd name="connsiteY11" fmla="*/ 546735 h 2148314"/>
              <a:gd name="connsiteX12" fmla="*/ 1903696 w 3201892"/>
              <a:gd name="connsiteY12" fmla="*/ 491987 h 2148314"/>
              <a:gd name="connsiteX13" fmla="*/ 1934769 w 3201892"/>
              <a:gd name="connsiteY13" fmla="*/ 407647 h 2148314"/>
              <a:gd name="connsiteX14" fmla="*/ 1881501 w 3201892"/>
              <a:gd name="connsiteY14" fmla="*/ 292234 h 2148314"/>
              <a:gd name="connsiteX15" fmla="*/ 1625520 w 3201892"/>
              <a:gd name="connsiteY15" fmla="*/ 351419 h 2148314"/>
              <a:gd name="connsiteX16" fmla="*/ 1615856 w 3201892"/>
              <a:gd name="connsiteY16" fmla="*/ 388573 h 2148314"/>
              <a:gd name="connsiteX17" fmla="*/ 1477368 w 3201892"/>
              <a:gd name="connsiteY17" fmla="*/ 1765238 h 2148314"/>
              <a:gd name="connsiteX18" fmla="*/ 1477552 w 3201892"/>
              <a:gd name="connsiteY18" fmla="*/ 1754141 h 2148314"/>
              <a:gd name="connsiteX19" fmla="*/ 1479032 w 3201892"/>
              <a:gd name="connsiteY19" fmla="*/ 86560 h 2148314"/>
              <a:gd name="connsiteX20" fmla="*/ 1479032 w 3201892"/>
              <a:gd name="connsiteY20" fmla="*/ 25892 h 2148314"/>
              <a:gd name="connsiteX21" fmla="*/ 1505666 w 3201892"/>
              <a:gd name="connsiteY21" fmla="*/ 738 h 2148314"/>
              <a:gd name="connsiteX22" fmla="*/ 1547097 w 3201892"/>
              <a:gd name="connsiteY22" fmla="*/ 3698 h 2148314"/>
              <a:gd name="connsiteX23" fmla="*/ 1832673 w 3201892"/>
              <a:gd name="connsiteY23" fmla="*/ 42169 h 2148314"/>
              <a:gd name="connsiteX24" fmla="*/ 2276571 w 3201892"/>
              <a:gd name="connsiteY24" fmla="*/ 197534 h 2148314"/>
              <a:gd name="connsiteX25" fmla="*/ 2674600 w 3201892"/>
              <a:gd name="connsiteY25" fmla="*/ 463873 h 2148314"/>
              <a:gd name="connsiteX26" fmla="*/ 2702714 w 3201892"/>
              <a:gd name="connsiteY26" fmla="*/ 490507 h 2148314"/>
              <a:gd name="connsiteX27" fmla="*/ 2720471 w 3201892"/>
              <a:gd name="connsiteY27" fmla="*/ 505304 h 2148314"/>
              <a:gd name="connsiteX28" fmla="*/ 2721951 w 3201892"/>
              <a:gd name="connsiteY28" fmla="*/ 540816 h 2148314"/>
              <a:gd name="connsiteX29" fmla="*/ 2682000 w 3201892"/>
              <a:gd name="connsiteY29" fmla="*/ 579287 h 2148314"/>
              <a:gd name="connsiteX30" fmla="*/ 2440815 w 3201892"/>
              <a:gd name="connsiteY30" fmla="*/ 821954 h 2148314"/>
              <a:gd name="connsiteX31" fmla="*/ 2414181 w 3201892"/>
              <a:gd name="connsiteY31" fmla="*/ 820474 h 2148314"/>
              <a:gd name="connsiteX32" fmla="*/ 2141923 w 3201892"/>
              <a:gd name="connsiteY32" fmla="*/ 743531 h 2148314"/>
              <a:gd name="connsiteX33" fmla="*/ 1983598 w 3201892"/>
              <a:gd name="connsiteY33" fmla="*/ 981756 h 2148314"/>
              <a:gd name="connsiteX34" fmla="*/ 2019109 w 3201892"/>
              <a:gd name="connsiteY34" fmla="*/ 1101610 h 2148314"/>
              <a:gd name="connsiteX35" fmla="*/ 2050183 w 3201892"/>
              <a:gd name="connsiteY35" fmla="*/ 1140081 h 2148314"/>
              <a:gd name="connsiteX36" fmla="*/ 2062020 w 3201892"/>
              <a:gd name="connsiteY36" fmla="*/ 1150438 h 2148314"/>
              <a:gd name="connsiteX37" fmla="*/ 2062020 w 3201892"/>
              <a:gd name="connsiteY37" fmla="*/ 1197787 h 2148314"/>
              <a:gd name="connsiteX38" fmla="*/ 1493829 w 3201892"/>
              <a:gd name="connsiteY38" fmla="*/ 1765978 h 2148314"/>
              <a:gd name="connsiteX39" fmla="*/ 1480512 w 3201892"/>
              <a:gd name="connsiteY39" fmla="*/ 1776335 h 2148314"/>
              <a:gd name="connsiteX40" fmla="*/ 1477368 w 3201892"/>
              <a:gd name="connsiteY40" fmla="*/ 1765238 h 2148314"/>
              <a:gd name="connsiteX41" fmla="*/ 1424283 w 3201892"/>
              <a:gd name="connsiteY41" fmla="*/ 2140333 h 2148314"/>
              <a:gd name="connsiteX42" fmla="*/ 1480511 w 3201892"/>
              <a:gd name="connsiteY42" fmla="*/ 2087065 h 2148314"/>
              <a:gd name="connsiteX43" fmla="*/ 1727613 w 3201892"/>
              <a:gd name="connsiteY43" fmla="*/ 1839961 h 2148314"/>
              <a:gd name="connsiteX44" fmla="*/ 1973238 w 3201892"/>
              <a:gd name="connsiteY44" fmla="*/ 1594336 h 2148314"/>
              <a:gd name="connsiteX45" fmla="*/ 2004311 w 3201892"/>
              <a:gd name="connsiteY45" fmla="*/ 1591379 h 2148314"/>
              <a:gd name="connsiteX46" fmla="*/ 2332796 w 3201892"/>
              <a:gd name="connsiteY46" fmla="*/ 1544028 h 2148314"/>
              <a:gd name="connsiteX47" fmla="*/ 2344633 w 3201892"/>
              <a:gd name="connsiteY47" fmla="*/ 1530711 h 2148314"/>
              <a:gd name="connsiteX48" fmla="*/ 2377187 w 3201892"/>
              <a:gd name="connsiteY48" fmla="*/ 1453768 h 2148314"/>
              <a:gd name="connsiteX49" fmla="*/ 2343153 w 3201892"/>
              <a:gd name="connsiteY49" fmla="*/ 1258452 h 2148314"/>
              <a:gd name="connsiteX50" fmla="*/ 2347593 w 3201892"/>
              <a:gd name="connsiteY50" fmla="*/ 1219981 h 2148314"/>
              <a:gd name="connsiteX51" fmla="*/ 2362390 w 3201892"/>
              <a:gd name="connsiteY51" fmla="*/ 1206664 h 2148314"/>
              <a:gd name="connsiteX52" fmla="*/ 2551786 w 3201892"/>
              <a:gd name="connsiteY52" fmla="*/ 1015788 h 2148314"/>
              <a:gd name="connsiteX53" fmla="*/ 2603575 w 3201892"/>
              <a:gd name="connsiteY53" fmla="*/ 962520 h 2148314"/>
              <a:gd name="connsiteX54" fmla="*/ 2613932 w 3201892"/>
              <a:gd name="connsiteY54" fmla="*/ 943285 h 2148314"/>
              <a:gd name="connsiteX55" fmla="*/ 2667200 w 3201892"/>
              <a:gd name="connsiteY55" fmla="*/ 890017 h 2148314"/>
              <a:gd name="connsiteX56" fmla="*/ 2696794 w 3201892"/>
              <a:gd name="connsiteY56" fmla="*/ 890017 h 2148314"/>
              <a:gd name="connsiteX57" fmla="*/ 2760419 w 3201892"/>
              <a:gd name="connsiteY57" fmla="*/ 961042 h 2148314"/>
              <a:gd name="connsiteX58" fmla="*/ 2766339 w 3201892"/>
              <a:gd name="connsiteY58" fmla="*/ 981756 h 2148314"/>
              <a:gd name="connsiteX59" fmla="*/ 2939458 w 3201892"/>
              <a:gd name="connsiteY59" fmla="*/ 1230341 h 2148314"/>
              <a:gd name="connsiteX60" fmla="*/ 2976450 w 3201892"/>
              <a:gd name="connsiteY60" fmla="*/ 1296924 h 2148314"/>
              <a:gd name="connsiteX61" fmla="*/ 3062272 w 3201892"/>
              <a:gd name="connsiteY61" fmla="*/ 1477443 h 2148314"/>
              <a:gd name="connsiteX62" fmla="*/ 3188043 w 3201892"/>
              <a:gd name="connsiteY62" fmla="*/ 1959814 h 2148314"/>
              <a:gd name="connsiteX63" fmla="*/ 3195440 w 3201892"/>
              <a:gd name="connsiteY63" fmla="*/ 2020480 h 2148314"/>
              <a:gd name="connsiteX64" fmla="*/ 3201360 w 3201892"/>
              <a:gd name="connsiteY64" fmla="*/ 2119617 h 2148314"/>
              <a:gd name="connsiteX65" fmla="*/ 3179163 w 3201892"/>
              <a:gd name="connsiteY65" fmla="*/ 2144773 h 2148314"/>
              <a:gd name="connsiteX66" fmla="*/ 2442292 w 3201892"/>
              <a:gd name="connsiteY66" fmla="*/ 2144773 h 2148314"/>
              <a:gd name="connsiteX67" fmla="*/ 1450917 w 3201892"/>
              <a:gd name="connsiteY67" fmla="*/ 2144773 h 2148314"/>
              <a:gd name="connsiteX68" fmla="*/ 1424283 w 3201892"/>
              <a:gd name="connsiteY68" fmla="*/ 2140333 h 2148314"/>
              <a:gd name="connsiteX69" fmla="*/ 87779 w 3201892"/>
              <a:gd name="connsiteY69" fmla="*/ 1650933 h 2148314"/>
              <a:gd name="connsiteX70" fmla="*/ 120701 w 3201892"/>
              <a:gd name="connsiteY70" fmla="*/ 1724546 h 2148314"/>
              <a:gd name="connsiteX71" fmla="*/ 280505 w 3201892"/>
              <a:gd name="connsiteY71" fmla="*/ 1785212 h 2148314"/>
              <a:gd name="connsiteX72" fmla="*/ 372245 w 3201892"/>
              <a:gd name="connsiteY72" fmla="*/ 1724546 h 2148314"/>
              <a:gd name="connsiteX73" fmla="*/ 404797 w 3201892"/>
              <a:gd name="connsiteY73" fmla="*/ 1612093 h 2148314"/>
              <a:gd name="connsiteX74" fmla="*/ 240554 w 3201892"/>
              <a:gd name="connsiteY74" fmla="*/ 1477442 h 2148314"/>
              <a:gd name="connsiteX75" fmla="*/ 101466 w 3201892"/>
              <a:gd name="connsiteY75" fmla="*/ 1570661 h 2148314"/>
              <a:gd name="connsiteX76" fmla="*/ 87779 w 3201892"/>
              <a:gd name="connsiteY76" fmla="*/ 1650933 h 2148314"/>
              <a:gd name="connsiteX77" fmla="*/ 0 w 3201892"/>
              <a:gd name="connsiteY77" fmla="*/ 832939 h 2148314"/>
              <a:gd name="connsiteX78" fmla="*/ 0 w 3201892"/>
              <a:gd name="connsiteY78" fmla="*/ 803651 h 2148314"/>
              <a:gd name="connsiteX79" fmla="*/ 21564 w 3201892"/>
              <a:gd name="connsiteY79" fmla="*/ 784960 h 2148314"/>
              <a:gd name="connsiteX80" fmla="*/ 151775 w 3201892"/>
              <a:gd name="connsiteY80" fmla="*/ 675466 h 2148314"/>
              <a:gd name="connsiteX81" fmla="*/ 620827 w 3201892"/>
              <a:gd name="connsiteY81" fmla="*/ 416525 h 2148314"/>
              <a:gd name="connsiteX82" fmla="*/ 1094321 w 3201892"/>
              <a:gd name="connsiteY82" fmla="*/ 304069 h 2148314"/>
              <a:gd name="connsiteX83" fmla="*/ 1193458 w 3201892"/>
              <a:gd name="connsiteY83" fmla="*/ 296671 h 2148314"/>
              <a:gd name="connsiteX84" fmla="*/ 1196418 w 3201892"/>
              <a:gd name="connsiteY84" fmla="*/ 295191 h 2148314"/>
              <a:gd name="connsiteX85" fmla="*/ 1199376 w 3201892"/>
              <a:gd name="connsiteY85" fmla="*/ 295191 h 2148314"/>
              <a:gd name="connsiteX86" fmla="*/ 1248206 w 3201892"/>
              <a:gd name="connsiteY86" fmla="*/ 336622 h 2148314"/>
              <a:gd name="connsiteX87" fmla="*/ 1248206 w 3201892"/>
              <a:gd name="connsiteY87" fmla="*/ 2076706 h 2148314"/>
              <a:gd name="connsiteX88" fmla="*/ 1248206 w 3201892"/>
              <a:gd name="connsiteY88" fmla="*/ 2081145 h 2148314"/>
              <a:gd name="connsiteX89" fmla="*/ 1234889 w 3201892"/>
              <a:gd name="connsiteY89" fmla="*/ 2069308 h 2148314"/>
              <a:gd name="connsiteX90" fmla="*/ 1215653 w 3201892"/>
              <a:gd name="connsiteY90" fmla="*/ 2048594 h 2148314"/>
              <a:gd name="connsiteX91" fmla="*/ 521690 w 3201892"/>
              <a:gd name="connsiteY91" fmla="*/ 1354632 h 2148314"/>
              <a:gd name="connsiteX92" fmla="*/ 509853 w 3201892"/>
              <a:gd name="connsiteY92" fmla="*/ 1341315 h 2148314"/>
              <a:gd name="connsiteX93" fmla="*/ 549804 w 3201892"/>
              <a:gd name="connsiteY93" fmla="*/ 1333915 h 2148314"/>
              <a:gd name="connsiteX94" fmla="*/ 563121 w 3201892"/>
              <a:gd name="connsiteY94" fmla="*/ 1333915 h 2148314"/>
              <a:gd name="connsiteX95" fmla="*/ 579398 w 3201892"/>
              <a:gd name="connsiteY95" fmla="*/ 1319118 h 2148314"/>
              <a:gd name="connsiteX96" fmla="*/ 672616 w 3201892"/>
              <a:gd name="connsiteY96" fmla="*/ 1267330 h 2148314"/>
              <a:gd name="connsiteX97" fmla="*/ 718486 w 3201892"/>
              <a:gd name="connsiteY97" fmla="*/ 1215541 h 2148314"/>
              <a:gd name="connsiteX98" fmla="*/ 730323 w 3201892"/>
              <a:gd name="connsiteY98" fmla="*/ 1211104 h 2148314"/>
              <a:gd name="connsiteX99" fmla="*/ 758437 w 3201892"/>
              <a:gd name="connsiteY99" fmla="*/ 1129722 h 2148314"/>
              <a:gd name="connsiteX100" fmla="*/ 758437 w 3201892"/>
              <a:gd name="connsiteY100" fmla="*/ 1058699 h 2148314"/>
              <a:gd name="connsiteX101" fmla="*/ 711087 w 3201892"/>
              <a:gd name="connsiteY101" fmla="*/ 947723 h 2148314"/>
              <a:gd name="connsiteX102" fmla="*/ 563121 w 3201892"/>
              <a:gd name="connsiteY102" fmla="*/ 858943 h 2148314"/>
              <a:gd name="connsiteX103" fmla="*/ 554244 w 3201892"/>
              <a:gd name="connsiteY103" fmla="*/ 855983 h 2148314"/>
              <a:gd name="connsiteX104" fmla="*/ 483219 w 3201892"/>
              <a:gd name="connsiteY104" fmla="*/ 855983 h 2148314"/>
              <a:gd name="connsiteX105" fmla="*/ 394440 w 3201892"/>
              <a:gd name="connsiteY105" fmla="*/ 887057 h 2148314"/>
              <a:gd name="connsiteX106" fmla="*/ 277546 w 3201892"/>
              <a:gd name="connsiteY106" fmla="*/ 1089771 h 2148314"/>
              <a:gd name="connsiteX107" fmla="*/ 277546 w 3201892"/>
              <a:gd name="connsiteY107" fmla="*/ 1098650 h 2148314"/>
              <a:gd name="connsiteX108" fmla="*/ 273106 w 3201892"/>
              <a:gd name="connsiteY108" fmla="*/ 1106047 h 2148314"/>
              <a:gd name="connsiteX109" fmla="*/ 0 w 3201892"/>
              <a:gd name="connsiteY109" fmla="*/ 2144087 h 2148314"/>
              <a:gd name="connsiteX110" fmla="*/ 0 w 3201892"/>
              <a:gd name="connsiteY110" fmla="*/ 958944 h 2148314"/>
              <a:gd name="connsiteX111" fmla="*/ 2327 w 3201892"/>
              <a:gd name="connsiteY111" fmla="*/ 961039 h 2148314"/>
              <a:gd name="connsiteX112" fmla="*/ 1104679 w 3201892"/>
              <a:gd name="connsiteY112" fmla="*/ 2057470 h 2148314"/>
              <a:gd name="connsiteX113" fmla="*/ 1117996 w 3201892"/>
              <a:gd name="connsiteY113" fmla="*/ 2072267 h 2148314"/>
              <a:gd name="connsiteX114" fmla="*/ 1120953 w 3201892"/>
              <a:gd name="connsiteY114" fmla="*/ 2088544 h 2148314"/>
              <a:gd name="connsiteX115" fmla="*/ 1163864 w 3201892"/>
              <a:gd name="connsiteY115" fmla="*/ 2128493 h 2148314"/>
              <a:gd name="connsiteX116" fmla="*/ 1175701 w 3201892"/>
              <a:gd name="connsiteY116" fmla="*/ 2143290 h 2148314"/>
              <a:gd name="connsiteX117" fmla="*/ 1147587 w 3201892"/>
              <a:gd name="connsiteY117" fmla="*/ 2147730 h 2148314"/>
              <a:gd name="connsiteX118" fmla="*/ 110344 w 3201892"/>
              <a:gd name="connsiteY118" fmla="*/ 2147730 h 2148314"/>
              <a:gd name="connsiteX119" fmla="*/ 12687 w 3201892"/>
              <a:gd name="connsiteY119" fmla="*/ 2147730 h 21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201892" h="2148314">
                <a:moveTo>
                  <a:pt x="2501155" y="1847914"/>
                </a:moveTo>
                <a:cubicBezTo>
                  <a:pt x="2503421" y="1874271"/>
                  <a:pt x="2513686" y="1900998"/>
                  <a:pt x="2534032" y="1925783"/>
                </a:cubicBezTo>
                <a:cubicBezTo>
                  <a:pt x="2536989" y="1928740"/>
                  <a:pt x="2539949" y="1933180"/>
                  <a:pt x="2542909" y="1936140"/>
                </a:cubicBezTo>
                <a:cubicBezTo>
                  <a:pt x="2579900" y="1979049"/>
                  <a:pt x="2625771" y="1996805"/>
                  <a:pt x="2680517" y="1990888"/>
                </a:cubicBezTo>
                <a:cubicBezTo>
                  <a:pt x="2726388" y="1984968"/>
                  <a:pt x="2760419" y="1961294"/>
                  <a:pt x="2788533" y="1925783"/>
                </a:cubicBezTo>
                <a:cubicBezTo>
                  <a:pt x="2810728" y="1894709"/>
                  <a:pt x="2825525" y="1860677"/>
                  <a:pt x="2819605" y="1819246"/>
                </a:cubicBezTo>
                <a:cubicBezTo>
                  <a:pt x="2806288" y="1733424"/>
                  <a:pt x="2727868" y="1672759"/>
                  <a:pt x="2640566" y="1683116"/>
                </a:cubicBezTo>
                <a:cubicBezTo>
                  <a:pt x="2559555" y="1693104"/>
                  <a:pt x="2494357" y="1768844"/>
                  <a:pt x="2501155" y="1847914"/>
                </a:cubicBezTo>
                <a:close/>
                <a:moveTo>
                  <a:pt x="1615856" y="388573"/>
                </a:moveTo>
                <a:cubicBezTo>
                  <a:pt x="1614238" y="400757"/>
                  <a:pt x="1614238" y="412733"/>
                  <a:pt x="1615902" y="424478"/>
                </a:cubicBezTo>
                <a:cubicBezTo>
                  <a:pt x="1619231" y="447968"/>
                  <a:pt x="1629218" y="470533"/>
                  <a:pt x="1646234" y="491987"/>
                </a:cubicBezTo>
                <a:cubicBezTo>
                  <a:pt x="1663991" y="515662"/>
                  <a:pt x="1683228" y="534898"/>
                  <a:pt x="1709860" y="546735"/>
                </a:cubicBezTo>
                <a:cubicBezTo>
                  <a:pt x="1766088" y="573369"/>
                  <a:pt x="1850430" y="567450"/>
                  <a:pt x="1903696" y="491987"/>
                </a:cubicBezTo>
                <a:cubicBezTo>
                  <a:pt x="1922932" y="466833"/>
                  <a:pt x="1934769" y="440199"/>
                  <a:pt x="1934769" y="407647"/>
                </a:cubicBezTo>
                <a:cubicBezTo>
                  <a:pt x="1933290" y="361777"/>
                  <a:pt x="1915533" y="324785"/>
                  <a:pt x="1881501" y="292234"/>
                </a:cubicBezTo>
                <a:cubicBezTo>
                  <a:pt x="1803079" y="216771"/>
                  <a:pt x="1663991" y="249323"/>
                  <a:pt x="1625520" y="351419"/>
                </a:cubicBezTo>
                <a:cubicBezTo>
                  <a:pt x="1620711" y="363997"/>
                  <a:pt x="1617474" y="376389"/>
                  <a:pt x="1615856" y="388573"/>
                </a:cubicBezTo>
                <a:close/>
                <a:moveTo>
                  <a:pt x="1477368" y="1765238"/>
                </a:moveTo>
                <a:cubicBezTo>
                  <a:pt x="1477183" y="1761539"/>
                  <a:pt x="1477552" y="1757839"/>
                  <a:pt x="1477552" y="1754141"/>
                </a:cubicBezTo>
                <a:cubicBezTo>
                  <a:pt x="1477552" y="1197787"/>
                  <a:pt x="1477552" y="641435"/>
                  <a:pt x="1479032" y="86560"/>
                </a:cubicBezTo>
                <a:cubicBezTo>
                  <a:pt x="1479032" y="65844"/>
                  <a:pt x="1479032" y="46609"/>
                  <a:pt x="1479032" y="25892"/>
                </a:cubicBezTo>
                <a:cubicBezTo>
                  <a:pt x="1480512" y="738"/>
                  <a:pt x="1480512" y="738"/>
                  <a:pt x="1505666" y="738"/>
                </a:cubicBezTo>
                <a:cubicBezTo>
                  <a:pt x="1518983" y="738"/>
                  <a:pt x="1533780" y="-2219"/>
                  <a:pt x="1547097" y="3698"/>
                </a:cubicBezTo>
                <a:cubicBezTo>
                  <a:pt x="1643276" y="6658"/>
                  <a:pt x="1737974" y="21455"/>
                  <a:pt x="1832673" y="42169"/>
                </a:cubicBezTo>
                <a:cubicBezTo>
                  <a:pt x="1986558" y="74723"/>
                  <a:pt x="2134523" y="126512"/>
                  <a:pt x="2276571" y="197534"/>
                </a:cubicBezTo>
                <a:cubicBezTo>
                  <a:pt x="2420099" y="270037"/>
                  <a:pt x="2553269" y="358819"/>
                  <a:pt x="2674600" y="463873"/>
                </a:cubicBezTo>
                <a:cubicBezTo>
                  <a:pt x="2684960" y="472753"/>
                  <a:pt x="2695317" y="478670"/>
                  <a:pt x="2702714" y="490507"/>
                </a:cubicBezTo>
                <a:cubicBezTo>
                  <a:pt x="2708634" y="494947"/>
                  <a:pt x="2714551" y="500867"/>
                  <a:pt x="2720471" y="505304"/>
                </a:cubicBezTo>
                <a:cubicBezTo>
                  <a:pt x="2742665" y="524541"/>
                  <a:pt x="2741185" y="521581"/>
                  <a:pt x="2721951" y="540816"/>
                </a:cubicBezTo>
                <a:cubicBezTo>
                  <a:pt x="2716031" y="563012"/>
                  <a:pt x="2704194" y="574850"/>
                  <a:pt x="2682000" y="579287"/>
                </a:cubicBezTo>
                <a:cubicBezTo>
                  <a:pt x="2602097" y="660669"/>
                  <a:pt x="2520715" y="740572"/>
                  <a:pt x="2440815" y="821954"/>
                </a:cubicBezTo>
                <a:cubicBezTo>
                  <a:pt x="2430456" y="832311"/>
                  <a:pt x="2424538" y="833791"/>
                  <a:pt x="2414181" y="820474"/>
                </a:cubicBezTo>
                <a:cubicBezTo>
                  <a:pt x="2347596" y="737612"/>
                  <a:pt x="2239580" y="706540"/>
                  <a:pt x="2141923" y="743531"/>
                </a:cubicBezTo>
                <a:cubicBezTo>
                  <a:pt x="2042786" y="780523"/>
                  <a:pt x="1980638" y="875220"/>
                  <a:pt x="1983598" y="981756"/>
                </a:cubicBezTo>
                <a:cubicBezTo>
                  <a:pt x="1985078" y="1024667"/>
                  <a:pt x="1999875" y="1064619"/>
                  <a:pt x="2019109" y="1101610"/>
                </a:cubicBezTo>
                <a:cubicBezTo>
                  <a:pt x="2029469" y="1113447"/>
                  <a:pt x="2039826" y="1126764"/>
                  <a:pt x="2050183" y="1140081"/>
                </a:cubicBezTo>
                <a:cubicBezTo>
                  <a:pt x="2054623" y="1143041"/>
                  <a:pt x="2057581" y="1147478"/>
                  <a:pt x="2062020" y="1150438"/>
                </a:cubicBezTo>
                <a:cubicBezTo>
                  <a:pt x="2087175" y="1172633"/>
                  <a:pt x="2087175" y="1172633"/>
                  <a:pt x="2062020" y="1197787"/>
                </a:cubicBezTo>
                <a:cubicBezTo>
                  <a:pt x="1872624" y="1387185"/>
                  <a:pt x="1683228" y="1576582"/>
                  <a:pt x="1493829" y="1765978"/>
                </a:cubicBezTo>
                <a:cubicBezTo>
                  <a:pt x="1489392" y="1770418"/>
                  <a:pt x="1487912" y="1774856"/>
                  <a:pt x="1480512" y="1776335"/>
                </a:cubicBezTo>
                <a:cubicBezTo>
                  <a:pt x="1478294" y="1772636"/>
                  <a:pt x="1477554" y="1768937"/>
                  <a:pt x="1477368" y="1765238"/>
                </a:cubicBezTo>
                <a:close/>
                <a:moveTo>
                  <a:pt x="1424283" y="2140333"/>
                </a:moveTo>
                <a:cubicBezTo>
                  <a:pt x="1443520" y="2122576"/>
                  <a:pt x="1461274" y="2104822"/>
                  <a:pt x="1480511" y="2087065"/>
                </a:cubicBezTo>
                <a:cubicBezTo>
                  <a:pt x="1563371" y="2005683"/>
                  <a:pt x="1644753" y="1922823"/>
                  <a:pt x="1727613" y="1839961"/>
                </a:cubicBezTo>
                <a:cubicBezTo>
                  <a:pt x="1808995" y="1758581"/>
                  <a:pt x="1891858" y="1677198"/>
                  <a:pt x="1973238" y="1594336"/>
                </a:cubicBezTo>
                <a:cubicBezTo>
                  <a:pt x="1983597" y="1583979"/>
                  <a:pt x="1990994" y="1582499"/>
                  <a:pt x="2004311" y="1591379"/>
                </a:cubicBezTo>
                <a:cubicBezTo>
                  <a:pt x="2109368" y="1665361"/>
                  <a:pt x="2251416" y="1644645"/>
                  <a:pt x="2332796" y="1544028"/>
                </a:cubicBezTo>
                <a:cubicBezTo>
                  <a:pt x="2337236" y="1539590"/>
                  <a:pt x="2340195" y="1535151"/>
                  <a:pt x="2344633" y="1530711"/>
                </a:cubicBezTo>
                <a:cubicBezTo>
                  <a:pt x="2356470" y="1505557"/>
                  <a:pt x="2371267" y="1481882"/>
                  <a:pt x="2377187" y="1453768"/>
                </a:cubicBezTo>
                <a:cubicBezTo>
                  <a:pt x="2393464" y="1384225"/>
                  <a:pt x="2384584" y="1317640"/>
                  <a:pt x="2343153" y="1258452"/>
                </a:cubicBezTo>
                <a:cubicBezTo>
                  <a:pt x="2331316" y="1242178"/>
                  <a:pt x="2331316" y="1231820"/>
                  <a:pt x="2347593" y="1219981"/>
                </a:cubicBezTo>
                <a:cubicBezTo>
                  <a:pt x="2353513" y="1215544"/>
                  <a:pt x="2357950" y="1211104"/>
                  <a:pt x="2362390" y="1206664"/>
                </a:cubicBezTo>
                <a:cubicBezTo>
                  <a:pt x="2424535" y="1143039"/>
                  <a:pt x="2488161" y="1079413"/>
                  <a:pt x="2551786" y="1015788"/>
                </a:cubicBezTo>
                <a:cubicBezTo>
                  <a:pt x="2569543" y="998033"/>
                  <a:pt x="2585820" y="980277"/>
                  <a:pt x="2603575" y="962520"/>
                </a:cubicBezTo>
                <a:cubicBezTo>
                  <a:pt x="2606534" y="956602"/>
                  <a:pt x="2608014" y="949205"/>
                  <a:pt x="2613932" y="943285"/>
                </a:cubicBezTo>
                <a:cubicBezTo>
                  <a:pt x="2631689" y="925528"/>
                  <a:pt x="2649445" y="907774"/>
                  <a:pt x="2667200" y="890017"/>
                </a:cubicBezTo>
                <a:cubicBezTo>
                  <a:pt x="2677559" y="879660"/>
                  <a:pt x="2687917" y="879660"/>
                  <a:pt x="2696794" y="890017"/>
                </a:cubicBezTo>
                <a:cubicBezTo>
                  <a:pt x="2718988" y="913691"/>
                  <a:pt x="2739705" y="935888"/>
                  <a:pt x="2760419" y="961042"/>
                </a:cubicBezTo>
                <a:cubicBezTo>
                  <a:pt x="2764859" y="966959"/>
                  <a:pt x="2764859" y="974359"/>
                  <a:pt x="2766339" y="981756"/>
                </a:cubicBezTo>
                <a:cubicBezTo>
                  <a:pt x="2829964" y="1060179"/>
                  <a:pt x="2889150" y="1143039"/>
                  <a:pt x="2939458" y="1230341"/>
                </a:cubicBezTo>
                <a:cubicBezTo>
                  <a:pt x="2952775" y="1252535"/>
                  <a:pt x="2964613" y="1274729"/>
                  <a:pt x="2976450" y="1296924"/>
                </a:cubicBezTo>
                <a:cubicBezTo>
                  <a:pt x="3009004" y="1354632"/>
                  <a:pt x="3037118" y="1415297"/>
                  <a:pt x="3062272" y="1477443"/>
                </a:cubicBezTo>
                <a:cubicBezTo>
                  <a:pt x="3125897" y="1632807"/>
                  <a:pt x="3167326" y="1794092"/>
                  <a:pt x="3188043" y="1959814"/>
                </a:cubicBezTo>
                <a:cubicBezTo>
                  <a:pt x="3191002" y="1979049"/>
                  <a:pt x="3191002" y="1999765"/>
                  <a:pt x="3195440" y="2020480"/>
                </a:cubicBezTo>
                <a:cubicBezTo>
                  <a:pt x="3195440" y="2054511"/>
                  <a:pt x="3199880" y="2087065"/>
                  <a:pt x="3201360" y="2119617"/>
                </a:cubicBezTo>
                <a:cubicBezTo>
                  <a:pt x="3202840" y="2143293"/>
                  <a:pt x="3202840" y="2144773"/>
                  <a:pt x="3179163" y="2144773"/>
                </a:cubicBezTo>
                <a:cubicBezTo>
                  <a:pt x="2933541" y="2144773"/>
                  <a:pt x="2687917" y="2144773"/>
                  <a:pt x="2442292" y="2144773"/>
                </a:cubicBezTo>
                <a:cubicBezTo>
                  <a:pt x="2112326" y="2144773"/>
                  <a:pt x="1780881" y="2144773"/>
                  <a:pt x="1450917" y="2144773"/>
                </a:cubicBezTo>
                <a:cubicBezTo>
                  <a:pt x="1442040" y="2144773"/>
                  <a:pt x="1431680" y="2147731"/>
                  <a:pt x="1424283" y="2140333"/>
                </a:cubicBezTo>
                <a:close/>
                <a:moveTo>
                  <a:pt x="87779" y="1650933"/>
                </a:moveTo>
                <a:cubicBezTo>
                  <a:pt x="91108" y="1676827"/>
                  <a:pt x="102205" y="1701611"/>
                  <a:pt x="120701" y="1724546"/>
                </a:cubicBezTo>
                <a:cubicBezTo>
                  <a:pt x="162132" y="1776335"/>
                  <a:pt x="215400" y="1798529"/>
                  <a:pt x="280505" y="1785212"/>
                </a:cubicBezTo>
                <a:cubicBezTo>
                  <a:pt x="318977" y="1776335"/>
                  <a:pt x="348571" y="1754140"/>
                  <a:pt x="372245" y="1724546"/>
                </a:cubicBezTo>
                <a:cubicBezTo>
                  <a:pt x="398879" y="1691993"/>
                  <a:pt x="410716" y="1655001"/>
                  <a:pt x="404797" y="1612093"/>
                </a:cubicBezTo>
                <a:cubicBezTo>
                  <a:pt x="392959" y="1535150"/>
                  <a:pt x="320457" y="1473002"/>
                  <a:pt x="240554" y="1477442"/>
                </a:cubicBezTo>
                <a:cubicBezTo>
                  <a:pt x="175449" y="1481882"/>
                  <a:pt x="128100" y="1512954"/>
                  <a:pt x="101466" y="1570661"/>
                </a:cubicBezTo>
                <a:cubicBezTo>
                  <a:pt x="88889" y="1598036"/>
                  <a:pt x="84450" y="1625039"/>
                  <a:pt x="87779" y="1650933"/>
                </a:cubicBezTo>
                <a:close/>
                <a:moveTo>
                  <a:pt x="0" y="832939"/>
                </a:moveTo>
                <a:lnTo>
                  <a:pt x="0" y="803651"/>
                </a:lnTo>
                <a:lnTo>
                  <a:pt x="21564" y="784960"/>
                </a:lnTo>
                <a:cubicBezTo>
                  <a:pt x="61515" y="745009"/>
                  <a:pt x="105904" y="709498"/>
                  <a:pt x="151775" y="675466"/>
                </a:cubicBezTo>
                <a:cubicBezTo>
                  <a:pt x="295303" y="565970"/>
                  <a:pt x="452147" y="480150"/>
                  <a:pt x="620827" y="416525"/>
                </a:cubicBezTo>
                <a:cubicBezTo>
                  <a:pt x="774712" y="358817"/>
                  <a:pt x="931557" y="321825"/>
                  <a:pt x="1094321" y="304069"/>
                </a:cubicBezTo>
                <a:cubicBezTo>
                  <a:pt x="1126873" y="299631"/>
                  <a:pt x="1160904" y="295191"/>
                  <a:pt x="1193458" y="296671"/>
                </a:cubicBezTo>
                <a:cubicBezTo>
                  <a:pt x="1194938" y="296671"/>
                  <a:pt x="1194938" y="295191"/>
                  <a:pt x="1196418" y="295191"/>
                </a:cubicBezTo>
                <a:cubicBezTo>
                  <a:pt x="1197898" y="295191"/>
                  <a:pt x="1197898" y="295191"/>
                  <a:pt x="1199376" y="295191"/>
                </a:cubicBezTo>
                <a:cubicBezTo>
                  <a:pt x="1240807" y="284834"/>
                  <a:pt x="1248206" y="292231"/>
                  <a:pt x="1248206" y="336622"/>
                </a:cubicBezTo>
                <a:cubicBezTo>
                  <a:pt x="1248206" y="916651"/>
                  <a:pt x="1248206" y="1496679"/>
                  <a:pt x="1248206" y="2076706"/>
                </a:cubicBezTo>
                <a:cubicBezTo>
                  <a:pt x="1249686" y="2078186"/>
                  <a:pt x="1249686" y="2079666"/>
                  <a:pt x="1248206" y="2081145"/>
                </a:cubicBezTo>
                <a:cubicBezTo>
                  <a:pt x="1237847" y="2082625"/>
                  <a:pt x="1234889" y="2078186"/>
                  <a:pt x="1234889" y="2069308"/>
                </a:cubicBezTo>
                <a:cubicBezTo>
                  <a:pt x="1228970" y="2061911"/>
                  <a:pt x="1223052" y="2055991"/>
                  <a:pt x="1215653" y="2048594"/>
                </a:cubicBezTo>
                <a:cubicBezTo>
                  <a:pt x="984825" y="1817766"/>
                  <a:pt x="752518" y="1585459"/>
                  <a:pt x="521690" y="1354632"/>
                </a:cubicBezTo>
                <a:cubicBezTo>
                  <a:pt x="517251" y="1350192"/>
                  <a:pt x="514293" y="1345752"/>
                  <a:pt x="509853" y="1341315"/>
                </a:cubicBezTo>
                <a:cubicBezTo>
                  <a:pt x="521690" y="1332435"/>
                  <a:pt x="537967" y="1339835"/>
                  <a:pt x="549804" y="1333915"/>
                </a:cubicBezTo>
                <a:cubicBezTo>
                  <a:pt x="554244" y="1333915"/>
                  <a:pt x="558682" y="1333915"/>
                  <a:pt x="563121" y="1333915"/>
                </a:cubicBezTo>
                <a:cubicBezTo>
                  <a:pt x="563121" y="1323558"/>
                  <a:pt x="571999" y="1322078"/>
                  <a:pt x="579398" y="1319118"/>
                </a:cubicBezTo>
                <a:cubicBezTo>
                  <a:pt x="613430" y="1307281"/>
                  <a:pt x="644504" y="1291006"/>
                  <a:pt x="672616" y="1267330"/>
                </a:cubicBezTo>
                <a:cubicBezTo>
                  <a:pt x="690372" y="1252535"/>
                  <a:pt x="702209" y="1231818"/>
                  <a:pt x="718486" y="1215541"/>
                </a:cubicBezTo>
                <a:cubicBezTo>
                  <a:pt x="722924" y="1215541"/>
                  <a:pt x="727364" y="1212584"/>
                  <a:pt x="730323" y="1211104"/>
                </a:cubicBezTo>
                <a:cubicBezTo>
                  <a:pt x="742161" y="1185950"/>
                  <a:pt x="752518" y="1157836"/>
                  <a:pt x="758437" y="1129722"/>
                </a:cubicBezTo>
                <a:cubicBezTo>
                  <a:pt x="761395" y="1106047"/>
                  <a:pt x="761395" y="1082373"/>
                  <a:pt x="758437" y="1058699"/>
                </a:cubicBezTo>
                <a:cubicBezTo>
                  <a:pt x="749558" y="1018748"/>
                  <a:pt x="736241" y="980276"/>
                  <a:pt x="711087" y="947723"/>
                </a:cubicBezTo>
                <a:cubicBezTo>
                  <a:pt x="672616" y="900374"/>
                  <a:pt x="623787" y="869300"/>
                  <a:pt x="563121" y="858943"/>
                </a:cubicBezTo>
                <a:cubicBezTo>
                  <a:pt x="560162" y="858943"/>
                  <a:pt x="557202" y="857463"/>
                  <a:pt x="554244" y="855983"/>
                </a:cubicBezTo>
                <a:cubicBezTo>
                  <a:pt x="530568" y="853025"/>
                  <a:pt x="506893" y="853025"/>
                  <a:pt x="483219" y="855983"/>
                </a:cubicBezTo>
                <a:cubicBezTo>
                  <a:pt x="452147" y="861903"/>
                  <a:pt x="422554" y="869300"/>
                  <a:pt x="394440" y="887057"/>
                </a:cubicBezTo>
                <a:cubicBezTo>
                  <a:pt x="318977" y="934406"/>
                  <a:pt x="280506" y="1002471"/>
                  <a:pt x="277546" y="1089771"/>
                </a:cubicBezTo>
                <a:cubicBezTo>
                  <a:pt x="277546" y="1092730"/>
                  <a:pt x="277546" y="1095690"/>
                  <a:pt x="277546" y="1098650"/>
                </a:cubicBezTo>
                <a:cubicBezTo>
                  <a:pt x="276066" y="1098650"/>
                  <a:pt x="276066" y="1100128"/>
                  <a:pt x="273106" y="1106047"/>
                </a:cubicBezTo>
                <a:close/>
                <a:moveTo>
                  <a:pt x="0" y="2144087"/>
                </a:moveTo>
                <a:lnTo>
                  <a:pt x="0" y="958944"/>
                </a:lnTo>
                <a:lnTo>
                  <a:pt x="2327" y="961039"/>
                </a:lnTo>
                <a:cubicBezTo>
                  <a:pt x="369285" y="1326517"/>
                  <a:pt x="734761" y="1693473"/>
                  <a:pt x="1104679" y="2057470"/>
                </a:cubicBezTo>
                <a:cubicBezTo>
                  <a:pt x="1109116" y="2063390"/>
                  <a:pt x="1113556" y="2067828"/>
                  <a:pt x="1117996" y="2072267"/>
                </a:cubicBezTo>
                <a:cubicBezTo>
                  <a:pt x="1122433" y="2076705"/>
                  <a:pt x="1123913" y="2082625"/>
                  <a:pt x="1120953" y="2088544"/>
                </a:cubicBezTo>
                <a:cubicBezTo>
                  <a:pt x="1135750" y="2101861"/>
                  <a:pt x="1147587" y="2118136"/>
                  <a:pt x="1163864" y="2128493"/>
                </a:cubicBezTo>
                <a:cubicBezTo>
                  <a:pt x="1174222" y="2128493"/>
                  <a:pt x="1178661" y="2132933"/>
                  <a:pt x="1175701" y="2143290"/>
                </a:cubicBezTo>
                <a:cubicBezTo>
                  <a:pt x="1168304" y="2150690"/>
                  <a:pt x="1157947" y="2147730"/>
                  <a:pt x="1147587" y="2147730"/>
                </a:cubicBezTo>
                <a:cubicBezTo>
                  <a:pt x="801346" y="2147730"/>
                  <a:pt x="456585" y="2147730"/>
                  <a:pt x="110344" y="2147730"/>
                </a:cubicBezTo>
                <a:cubicBezTo>
                  <a:pt x="77792" y="2147730"/>
                  <a:pt x="45238" y="2147730"/>
                  <a:pt x="12687" y="2147730"/>
                </a:cubicBezTo>
                <a:close/>
              </a:path>
            </a:pathLst>
          </a:custGeom>
          <a:solidFill>
            <a:schemeClr val="bg1">
              <a:alpha val="40000"/>
            </a:schemeClr>
          </a:solidFill>
          <a:ln w="701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8CC2A8B0-31DB-4765-943B-144A953BD880}"/>
              </a:ext>
            </a:extLst>
          </p:cNvPr>
          <p:cNvSpPr/>
          <p:nvPr userDrawn="1"/>
        </p:nvSpPr>
        <p:spPr>
          <a:xfrm flipH="1">
            <a:off x="10564162" y="5765800"/>
            <a:ext cx="1627837" cy="1092200"/>
          </a:xfrm>
          <a:custGeom>
            <a:avLst/>
            <a:gdLst>
              <a:gd name="connsiteX0" fmla="*/ 2501155 w 3201892"/>
              <a:gd name="connsiteY0" fmla="*/ 1847914 h 2148314"/>
              <a:gd name="connsiteX1" fmla="*/ 2534032 w 3201892"/>
              <a:gd name="connsiteY1" fmla="*/ 1925783 h 2148314"/>
              <a:gd name="connsiteX2" fmla="*/ 2542909 w 3201892"/>
              <a:gd name="connsiteY2" fmla="*/ 1936140 h 2148314"/>
              <a:gd name="connsiteX3" fmla="*/ 2680517 w 3201892"/>
              <a:gd name="connsiteY3" fmla="*/ 1990888 h 2148314"/>
              <a:gd name="connsiteX4" fmla="*/ 2788533 w 3201892"/>
              <a:gd name="connsiteY4" fmla="*/ 1925783 h 2148314"/>
              <a:gd name="connsiteX5" fmla="*/ 2819605 w 3201892"/>
              <a:gd name="connsiteY5" fmla="*/ 1819246 h 2148314"/>
              <a:gd name="connsiteX6" fmla="*/ 2640566 w 3201892"/>
              <a:gd name="connsiteY6" fmla="*/ 1683116 h 2148314"/>
              <a:gd name="connsiteX7" fmla="*/ 2501155 w 3201892"/>
              <a:gd name="connsiteY7" fmla="*/ 1847914 h 2148314"/>
              <a:gd name="connsiteX8" fmla="*/ 1615856 w 3201892"/>
              <a:gd name="connsiteY8" fmla="*/ 388573 h 2148314"/>
              <a:gd name="connsiteX9" fmla="*/ 1615902 w 3201892"/>
              <a:gd name="connsiteY9" fmla="*/ 424478 h 2148314"/>
              <a:gd name="connsiteX10" fmla="*/ 1646234 w 3201892"/>
              <a:gd name="connsiteY10" fmla="*/ 491987 h 2148314"/>
              <a:gd name="connsiteX11" fmla="*/ 1709860 w 3201892"/>
              <a:gd name="connsiteY11" fmla="*/ 546735 h 2148314"/>
              <a:gd name="connsiteX12" fmla="*/ 1903696 w 3201892"/>
              <a:gd name="connsiteY12" fmla="*/ 491987 h 2148314"/>
              <a:gd name="connsiteX13" fmla="*/ 1934769 w 3201892"/>
              <a:gd name="connsiteY13" fmla="*/ 407647 h 2148314"/>
              <a:gd name="connsiteX14" fmla="*/ 1881501 w 3201892"/>
              <a:gd name="connsiteY14" fmla="*/ 292234 h 2148314"/>
              <a:gd name="connsiteX15" fmla="*/ 1625520 w 3201892"/>
              <a:gd name="connsiteY15" fmla="*/ 351419 h 2148314"/>
              <a:gd name="connsiteX16" fmla="*/ 1615856 w 3201892"/>
              <a:gd name="connsiteY16" fmla="*/ 388573 h 2148314"/>
              <a:gd name="connsiteX17" fmla="*/ 1477368 w 3201892"/>
              <a:gd name="connsiteY17" fmla="*/ 1765238 h 2148314"/>
              <a:gd name="connsiteX18" fmla="*/ 1477552 w 3201892"/>
              <a:gd name="connsiteY18" fmla="*/ 1754141 h 2148314"/>
              <a:gd name="connsiteX19" fmla="*/ 1479032 w 3201892"/>
              <a:gd name="connsiteY19" fmla="*/ 86560 h 2148314"/>
              <a:gd name="connsiteX20" fmla="*/ 1479032 w 3201892"/>
              <a:gd name="connsiteY20" fmla="*/ 25892 h 2148314"/>
              <a:gd name="connsiteX21" fmla="*/ 1505666 w 3201892"/>
              <a:gd name="connsiteY21" fmla="*/ 738 h 2148314"/>
              <a:gd name="connsiteX22" fmla="*/ 1547097 w 3201892"/>
              <a:gd name="connsiteY22" fmla="*/ 3698 h 2148314"/>
              <a:gd name="connsiteX23" fmla="*/ 1832673 w 3201892"/>
              <a:gd name="connsiteY23" fmla="*/ 42169 h 2148314"/>
              <a:gd name="connsiteX24" fmla="*/ 2276571 w 3201892"/>
              <a:gd name="connsiteY24" fmla="*/ 197534 h 2148314"/>
              <a:gd name="connsiteX25" fmla="*/ 2674600 w 3201892"/>
              <a:gd name="connsiteY25" fmla="*/ 463873 h 2148314"/>
              <a:gd name="connsiteX26" fmla="*/ 2702714 w 3201892"/>
              <a:gd name="connsiteY26" fmla="*/ 490507 h 2148314"/>
              <a:gd name="connsiteX27" fmla="*/ 2720471 w 3201892"/>
              <a:gd name="connsiteY27" fmla="*/ 505304 h 2148314"/>
              <a:gd name="connsiteX28" fmla="*/ 2721951 w 3201892"/>
              <a:gd name="connsiteY28" fmla="*/ 540816 h 2148314"/>
              <a:gd name="connsiteX29" fmla="*/ 2682000 w 3201892"/>
              <a:gd name="connsiteY29" fmla="*/ 579287 h 2148314"/>
              <a:gd name="connsiteX30" fmla="*/ 2440815 w 3201892"/>
              <a:gd name="connsiteY30" fmla="*/ 821954 h 2148314"/>
              <a:gd name="connsiteX31" fmla="*/ 2414181 w 3201892"/>
              <a:gd name="connsiteY31" fmla="*/ 820474 h 2148314"/>
              <a:gd name="connsiteX32" fmla="*/ 2141923 w 3201892"/>
              <a:gd name="connsiteY32" fmla="*/ 743531 h 2148314"/>
              <a:gd name="connsiteX33" fmla="*/ 1983598 w 3201892"/>
              <a:gd name="connsiteY33" fmla="*/ 981756 h 2148314"/>
              <a:gd name="connsiteX34" fmla="*/ 2019109 w 3201892"/>
              <a:gd name="connsiteY34" fmla="*/ 1101610 h 2148314"/>
              <a:gd name="connsiteX35" fmla="*/ 2050183 w 3201892"/>
              <a:gd name="connsiteY35" fmla="*/ 1140081 h 2148314"/>
              <a:gd name="connsiteX36" fmla="*/ 2062020 w 3201892"/>
              <a:gd name="connsiteY36" fmla="*/ 1150438 h 2148314"/>
              <a:gd name="connsiteX37" fmla="*/ 2062020 w 3201892"/>
              <a:gd name="connsiteY37" fmla="*/ 1197787 h 2148314"/>
              <a:gd name="connsiteX38" fmla="*/ 1493829 w 3201892"/>
              <a:gd name="connsiteY38" fmla="*/ 1765978 h 2148314"/>
              <a:gd name="connsiteX39" fmla="*/ 1480512 w 3201892"/>
              <a:gd name="connsiteY39" fmla="*/ 1776335 h 2148314"/>
              <a:gd name="connsiteX40" fmla="*/ 1477368 w 3201892"/>
              <a:gd name="connsiteY40" fmla="*/ 1765238 h 2148314"/>
              <a:gd name="connsiteX41" fmla="*/ 1424283 w 3201892"/>
              <a:gd name="connsiteY41" fmla="*/ 2140333 h 2148314"/>
              <a:gd name="connsiteX42" fmla="*/ 1480511 w 3201892"/>
              <a:gd name="connsiteY42" fmla="*/ 2087065 h 2148314"/>
              <a:gd name="connsiteX43" fmla="*/ 1727613 w 3201892"/>
              <a:gd name="connsiteY43" fmla="*/ 1839961 h 2148314"/>
              <a:gd name="connsiteX44" fmla="*/ 1973238 w 3201892"/>
              <a:gd name="connsiteY44" fmla="*/ 1594336 h 2148314"/>
              <a:gd name="connsiteX45" fmla="*/ 2004311 w 3201892"/>
              <a:gd name="connsiteY45" fmla="*/ 1591379 h 2148314"/>
              <a:gd name="connsiteX46" fmla="*/ 2332796 w 3201892"/>
              <a:gd name="connsiteY46" fmla="*/ 1544028 h 2148314"/>
              <a:gd name="connsiteX47" fmla="*/ 2344633 w 3201892"/>
              <a:gd name="connsiteY47" fmla="*/ 1530711 h 2148314"/>
              <a:gd name="connsiteX48" fmla="*/ 2377187 w 3201892"/>
              <a:gd name="connsiteY48" fmla="*/ 1453768 h 2148314"/>
              <a:gd name="connsiteX49" fmla="*/ 2343153 w 3201892"/>
              <a:gd name="connsiteY49" fmla="*/ 1258452 h 2148314"/>
              <a:gd name="connsiteX50" fmla="*/ 2347593 w 3201892"/>
              <a:gd name="connsiteY50" fmla="*/ 1219981 h 2148314"/>
              <a:gd name="connsiteX51" fmla="*/ 2362390 w 3201892"/>
              <a:gd name="connsiteY51" fmla="*/ 1206664 h 2148314"/>
              <a:gd name="connsiteX52" fmla="*/ 2551786 w 3201892"/>
              <a:gd name="connsiteY52" fmla="*/ 1015788 h 2148314"/>
              <a:gd name="connsiteX53" fmla="*/ 2603575 w 3201892"/>
              <a:gd name="connsiteY53" fmla="*/ 962520 h 2148314"/>
              <a:gd name="connsiteX54" fmla="*/ 2613932 w 3201892"/>
              <a:gd name="connsiteY54" fmla="*/ 943285 h 2148314"/>
              <a:gd name="connsiteX55" fmla="*/ 2667200 w 3201892"/>
              <a:gd name="connsiteY55" fmla="*/ 890017 h 2148314"/>
              <a:gd name="connsiteX56" fmla="*/ 2696794 w 3201892"/>
              <a:gd name="connsiteY56" fmla="*/ 890017 h 2148314"/>
              <a:gd name="connsiteX57" fmla="*/ 2760419 w 3201892"/>
              <a:gd name="connsiteY57" fmla="*/ 961042 h 2148314"/>
              <a:gd name="connsiteX58" fmla="*/ 2766339 w 3201892"/>
              <a:gd name="connsiteY58" fmla="*/ 981756 h 2148314"/>
              <a:gd name="connsiteX59" fmla="*/ 2939458 w 3201892"/>
              <a:gd name="connsiteY59" fmla="*/ 1230341 h 2148314"/>
              <a:gd name="connsiteX60" fmla="*/ 2976450 w 3201892"/>
              <a:gd name="connsiteY60" fmla="*/ 1296924 h 2148314"/>
              <a:gd name="connsiteX61" fmla="*/ 3062272 w 3201892"/>
              <a:gd name="connsiteY61" fmla="*/ 1477443 h 2148314"/>
              <a:gd name="connsiteX62" fmla="*/ 3188043 w 3201892"/>
              <a:gd name="connsiteY62" fmla="*/ 1959814 h 2148314"/>
              <a:gd name="connsiteX63" fmla="*/ 3195440 w 3201892"/>
              <a:gd name="connsiteY63" fmla="*/ 2020480 h 2148314"/>
              <a:gd name="connsiteX64" fmla="*/ 3201360 w 3201892"/>
              <a:gd name="connsiteY64" fmla="*/ 2119617 h 2148314"/>
              <a:gd name="connsiteX65" fmla="*/ 3179163 w 3201892"/>
              <a:gd name="connsiteY65" fmla="*/ 2144773 h 2148314"/>
              <a:gd name="connsiteX66" fmla="*/ 2442292 w 3201892"/>
              <a:gd name="connsiteY66" fmla="*/ 2144773 h 2148314"/>
              <a:gd name="connsiteX67" fmla="*/ 1450917 w 3201892"/>
              <a:gd name="connsiteY67" fmla="*/ 2144773 h 2148314"/>
              <a:gd name="connsiteX68" fmla="*/ 1424283 w 3201892"/>
              <a:gd name="connsiteY68" fmla="*/ 2140333 h 2148314"/>
              <a:gd name="connsiteX69" fmla="*/ 87779 w 3201892"/>
              <a:gd name="connsiteY69" fmla="*/ 1650933 h 2148314"/>
              <a:gd name="connsiteX70" fmla="*/ 120701 w 3201892"/>
              <a:gd name="connsiteY70" fmla="*/ 1724546 h 2148314"/>
              <a:gd name="connsiteX71" fmla="*/ 280505 w 3201892"/>
              <a:gd name="connsiteY71" fmla="*/ 1785212 h 2148314"/>
              <a:gd name="connsiteX72" fmla="*/ 372245 w 3201892"/>
              <a:gd name="connsiteY72" fmla="*/ 1724546 h 2148314"/>
              <a:gd name="connsiteX73" fmla="*/ 404797 w 3201892"/>
              <a:gd name="connsiteY73" fmla="*/ 1612093 h 2148314"/>
              <a:gd name="connsiteX74" fmla="*/ 240554 w 3201892"/>
              <a:gd name="connsiteY74" fmla="*/ 1477442 h 2148314"/>
              <a:gd name="connsiteX75" fmla="*/ 101466 w 3201892"/>
              <a:gd name="connsiteY75" fmla="*/ 1570661 h 2148314"/>
              <a:gd name="connsiteX76" fmla="*/ 87779 w 3201892"/>
              <a:gd name="connsiteY76" fmla="*/ 1650933 h 2148314"/>
              <a:gd name="connsiteX77" fmla="*/ 0 w 3201892"/>
              <a:gd name="connsiteY77" fmla="*/ 832939 h 2148314"/>
              <a:gd name="connsiteX78" fmla="*/ 0 w 3201892"/>
              <a:gd name="connsiteY78" fmla="*/ 803651 h 2148314"/>
              <a:gd name="connsiteX79" fmla="*/ 21564 w 3201892"/>
              <a:gd name="connsiteY79" fmla="*/ 784960 h 2148314"/>
              <a:gd name="connsiteX80" fmla="*/ 151775 w 3201892"/>
              <a:gd name="connsiteY80" fmla="*/ 675466 h 2148314"/>
              <a:gd name="connsiteX81" fmla="*/ 620827 w 3201892"/>
              <a:gd name="connsiteY81" fmla="*/ 416525 h 2148314"/>
              <a:gd name="connsiteX82" fmla="*/ 1094321 w 3201892"/>
              <a:gd name="connsiteY82" fmla="*/ 304069 h 2148314"/>
              <a:gd name="connsiteX83" fmla="*/ 1193458 w 3201892"/>
              <a:gd name="connsiteY83" fmla="*/ 296671 h 2148314"/>
              <a:gd name="connsiteX84" fmla="*/ 1196418 w 3201892"/>
              <a:gd name="connsiteY84" fmla="*/ 295191 h 2148314"/>
              <a:gd name="connsiteX85" fmla="*/ 1199376 w 3201892"/>
              <a:gd name="connsiteY85" fmla="*/ 295191 h 2148314"/>
              <a:gd name="connsiteX86" fmla="*/ 1248206 w 3201892"/>
              <a:gd name="connsiteY86" fmla="*/ 336622 h 2148314"/>
              <a:gd name="connsiteX87" fmla="*/ 1248206 w 3201892"/>
              <a:gd name="connsiteY87" fmla="*/ 2076706 h 2148314"/>
              <a:gd name="connsiteX88" fmla="*/ 1248206 w 3201892"/>
              <a:gd name="connsiteY88" fmla="*/ 2081145 h 2148314"/>
              <a:gd name="connsiteX89" fmla="*/ 1234889 w 3201892"/>
              <a:gd name="connsiteY89" fmla="*/ 2069308 h 2148314"/>
              <a:gd name="connsiteX90" fmla="*/ 1215653 w 3201892"/>
              <a:gd name="connsiteY90" fmla="*/ 2048594 h 2148314"/>
              <a:gd name="connsiteX91" fmla="*/ 521690 w 3201892"/>
              <a:gd name="connsiteY91" fmla="*/ 1354632 h 2148314"/>
              <a:gd name="connsiteX92" fmla="*/ 509853 w 3201892"/>
              <a:gd name="connsiteY92" fmla="*/ 1341315 h 2148314"/>
              <a:gd name="connsiteX93" fmla="*/ 549804 w 3201892"/>
              <a:gd name="connsiteY93" fmla="*/ 1333915 h 2148314"/>
              <a:gd name="connsiteX94" fmla="*/ 563121 w 3201892"/>
              <a:gd name="connsiteY94" fmla="*/ 1333915 h 2148314"/>
              <a:gd name="connsiteX95" fmla="*/ 579398 w 3201892"/>
              <a:gd name="connsiteY95" fmla="*/ 1319118 h 2148314"/>
              <a:gd name="connsiteX96" fmla="*/ 672616 w 3201892"/>
              <a:gd name="connsiteY96" fmla="*/ 1267330 h 2148314"/>
              <a:gd name="connsiteX97" fmla="*/ 718486 w 3201892"/>
              <a:gd name="connsiteY97" fmla="*/ 1215541 h 2148314"/>
              <a:gd name="connsiteX98" fmla="*/ 730323 w 3201892"/>
              <a:gd name="connsiteY98" fmla="*/ 1211104 h 2148314"/>
              <a:gd name="connsiteX99" fmla="*/ 758437 w 3201892"/>
              <a:gd name="connsiteY99" fmla="*/ 1129722 h 2148314"/>
              <a:gd name="connsiteX100" fmla="*/ 758437 w 3201892"/>
              <a:gd name="connsiteY100" fmla="*/ 1058699 h 2148314"/>
              <a:gd name="connsiteX101" fmla="*/ 711087 w 3201892"/>
              <a:gd name="connsiteY101" fmla="*/ 947723 h 2148314"/>
              <a:gd name="connsiteX102" fmla="*/ 563121 w 3201892"/>
              <a:gd name="connsiteY102" fmla="*/ 858943 h 2148314"/>
              <a:gd name="connsiteX103" fmla="*/ 554244 w 3201892"/>
              <a:gd name="connsiteY103" fmla="*/ 855983 h 2148314"/>
              <a:gd name="connsiteX104" fmla="*/ 483219 w 3201892"/>
              <a:gd name="connsiteY104" fmla="*/ 855983 h 2148314"/>
              <a:gd name="connsiteX105" fmla="*/ 394440 w 3201892"/>
              <a:gd name="connsiteY105" fmla="*/ 887057 h 2148314"/>
              <a:gd name="connsiteX106" fmla="*/ 277546 w 3201892"/>
              <a:gd name="connsiteY106" fmla="*/ 1089771 h 2148314"/>
              <a:gd name="connsiteX107" fmla="*/ 277546 w 3201892"/>
              <a:gd name="connsiteY107" fmla="*/ 1098650 h 2148314"/>
              <a:gd name="connsiteX108" fmla="*/ 273106 w 3201892"/>
              <a:gd name="connsiteY108" fmla="*/ 1106047 h 2148314"/>
              <a:gd name="connsiteX109" fmla="*/ 0 w 3201892"/>
              <a:gd name="connsiteY109" fmla="*/ 2144087 h 2148314"/>
              <a:gd name="connsiteX110" fmla="*/ 0 w 3201892"/>
              <a:gd name="connsiteY110" fmla="*/ 958944 h 2148314"/>
              <a:gd name="connsiteX111" fmla="*/ 2327 w 3201892"/>
              <a:gd name="connsiteY111" fmla="*/ 961039 h 2148314"/>
              <a:gd name="connsiteX112" fmla="*/ 1104679 w 3201892"/>
              <a:gd name="connsiteY112" fmla="*/ 2057470 h 2148314"/>
              <a:gd name="connsiteX113" fmla="*/ 1117996 w 3201892"/>
              <a:gd name="connsiteY113" fmla="*/ 2072267 h 2148314"/>
              <a:gd name="connsiteX114" fmla="*/ 1120953 w 3201892"/>
              <a:gd name="connsiteY114" fmla="*/ 2088544 h 2148314"/>
              <a:gd name="connsiteX115" fmla="*/ 1163864 w 3201892"/>
              <a:gd name="connsiteY115" fmla="*/ 2128493 h 2148314"/>
              <a:gd name="connsiteX116" fmla="*/ 1175701 w 3201892"/>
              <a:gd name="connsiteY116" fmla="*/ 2143290 h 2148314"/>
              <a:gd name="connsiteX117" fmla="*/ 1147587 w 3201892"/>
              <a:gd name="connsiteY117" fmla="*/ 2147730 h 2148314"/>
              <a:gd name="connsiteX118" fmla="*/ 110344 w 3201892"/>
              <a:gd name="connsiteY118" fmla="*/ 2147730 h 2148314"/>
              <a:gd name="connsiteX119" fmla="*/ 12687 w 3201892"/>
              <a:gd name="connsiteY119" fmla="*/ 2147730 h 21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201892" h="2148314">
                <a:moveTo>
                  <a:pt x="2501155" y="1847914"/>
                </a:moveTo>
                <a:cubicBezTo>
                  <a:pt x="2503421" y="1874271"/>
                  <a:pt x="2513686" y="1900998"/>
                  <a:pt x="2534032" y="1925783"/>
                </a:cubicBezTo>
                <a:cubicBezTo>
                  <a:pt x="2536989" y="1928740"/>
                  <a:pt x="2539949" y="1933180"/>
                  <a:pt x="2542909" y="1936140"/>
                </a:cubicBezTo>
                <a:cubicBezTo>
                  <a:pt x="2579900" y="1979049"/>
                  <a:pt x="2625771" y="1996805"/>
                  <a:pt x="2680517" y="1990888"/>
                </a:cubicBezTo>
                <a:cubicBezTo>
                  <a:pt x="2726388" y="1984968"/>
                  <a:pt x="2760419" y="1961294"/>
                  <a:pt x="2788533" y="1925783"/>
                </a:cubicBezTo>
                <a:cubicBezTo>
                  <a:pt x="2810728" y="1894709"/>
                  <a:pt x="2825525" y="1860677"/>
                  <a:pt x="2819605" y="1819246"/>
                </a:cubicBezTo>
                <a:cubicBezTo>
                  <a:pt x="2806288" y="1733424"/>
                  <a:pt x="2727868" y="1672759"/>
                  <a:pt x="2640566" y="1683116"/>
                </a:cubicBezTo>
                <a:cubicBezTo>
                  <a:pt x="2559555" y="1693104"/>
                  <a:pt x="2494357" y="1768844"/>
                  <a:pt x="2501155" y="1847914"/>
                </a:cubicBezTo>
                <a:close/>
                <a:moveTo>
                  <a:pt x="1615856" y="388573"/>
                </a:moveTo>
                <a:cubicBezTo>
                  <a:pt x="1614238" y="400757"/>
                  <a:pt x="1614238" y="412733"/>
                  <a:pt x="1615902" y="424478"/>
                </a:cubicBezTo>
                <a:cubicBezTo>
                  <a:pt x="1619231" y="447968"/>
                  <a:pt x="1629218" y="470533"/>
                  <a:pt x="1646234" y="491987"/>
                </a:cubicBezTo>
                <a:cubicBezTo>
                  <a:pt x="1663991" y="515662"/>
                  <a:pt x="1683228" y="534898"/>
                  <a:pt x="1709860" y="546735"/>
                </a:cubicBezTo>
                <a:cubicBezTo>
                  <a:pt x="1766088" y="573369"/>
                  <a:pt x="1850430" y="567450"/>
                  <a:pt x="1903696" y="491987"/>
                </a:cubicBezTo>
                <a:cubicBezTo>
                  <a:pt x="1922932" y="466833"/>
                  <a:pt x="1934769" y="440199"/>
                  <a:pt x="1934769" y="407647"/>
                </a:cubicBezTo>
                <a:cubicBezTo>
                  <a:pt x="1933290" y="361777"/>
                  <a:pt x="1915533" y="324785"/>
                  <a:pt x="1881501" y="292234"/>
                </a:cubicBezTo>
                <a:cubicBezTo>
                  <a:pt x="1803079" y="216771"/>
                  <a:pt x="1663991" y="249323"/>
                  <a:pt x="1625520" y="351419"/>
                </a:cubicBezTo>
                <a:cubicBezTo>
                  <a:pt x="1620711" y="363997"/>
                  <a:pt x="1617474" y="376389"/>
                  <a:pt x="1615856" y="388573"/>
                </a:cubicBezTo>
                <a:close/>
                <a:moveTo>
                  <a:pt x="1477368" y="1765238"/>
                </a:moveTo>
                <a:cubicBezTo>
                  <a:pt x="1477183" y="1761539"/>
                  <a:pt x="1477552" y="1757839"/>
                  <a:pt x="1477552" y="1754141"/>
                </a:cubicBezTo>
                <a:cubicBezTo>
                  <a:pt x="1477552" y="1197787"/>
                  <a:pt x="1477552" y="641435"/>
                  <a:pt x="1479032" y="86560"/>
                </a:cubicBezTo>
                <a:cubicBezTo>
                  <a:pt x="1479032" y="65844"/>
                  <a:pt x="1479032" y="46609"/>
                  <a:pt x="1479032" y="25892"/>
                </a:cubicBezTo>
                <a:cubicBezTo>
                  <a:pt x="1480512" y="738"/>
                  <a:pt x="1480512" y="738"/>
                  <a:pt x="1505666" y="738"/>
                </a:cubicBezTo>
                <a:cubicBezTo>
                  <a:pt x="1518983" y="738"/>
                  <a:pt x="1533780" y="-2219"/>
                  <a:pt x="1547097" y="3698"/>
                </a:cubicBezTo>
                <a:cubicBezTo>
                  <a:pt x="1643276" y="6658"/>
                  <a:pt x="1737974" y="21455"/>
                  <a:pt x="1832673" y="42169"/>
                </a:cubicBezTo>
                <a:cubicBezTo>
                  <a:pt x="1986558" y="74723"/>
                  <a:pt x="2134523" y="126512"/>
                  <a:pt x="2276571" y="197534"/>
                </a:cubicBezTo>
                <a:cubicBezTo>
                  <a:pt x="2420099" y="270037"/>
                  <a:pt x="2553269" y="358819"/>
                  <a:pt x="2674600" y="463873"/>
                </a:cubicBezTo>
                <a:cubicBezTo>
                  <a:pt x="2684960" y="472753"/>
                  <a:pt x="2695317" y="478670"/>
                  <a:pt x="2702714" y="490507"/>
                </a:cubicBezTo>
                <a:cubicBezTo>
                  <a:pt x="2708634" y="494947"/>
                  <a:pt x="2714551" y="500867"/>
                  <a:pt x="2720471" y="505304"/>
                </a:cubicBezTo>
                <a:cubicBezTo>
                  <a:pt x="2742665" y="524541"/>
                  <a:pt x="2741185" y="521581"/>
                  <a:pt x="2721951" y="540816"/>
                </a:cubicBezTo>
                <a:cubicBezTo>
                  <a:pt x="2716031" y="563012"/>
                  <a:pt x="2704194" y="574850"/>
                  <a:pt x="2682000" y="579287"/>
                </a:cubicBezTo>
                <a:cubicBezTo>
                  <a:pt x="2602097" y="660669"/>
                  <a:pt x="2520715" y="740572"/>
                  <a:pt x="2440815" y="821954"/>
                </a:cubicBezTo>
                <a:cubicBezTo>
                  <a:pt x="2430456" y="832311"/>
                  <a:pt x="2424538" y="833791"/>
                  <a:pt x="2414181" y="820474"/>
                </a:cubicBezTo>
                <a:cubicBezTo>
                  <a:pt x="2347596" y="737612"/>
                  <a:pt x="2239580" y="706540"/>
                  <a:pt x="2141923" y="743531"/>
                </a:cubicBezTo>
                <a:cubicBezTo>
                  <a:pt x="2042786" y="780523"/>
                  <a:pt x="1980638" y="875220"/>
                  <a:pt x="1983598" y="981756"/>
                </a:cubicBezTo>
                <a:cubicBezTo>
                  <a:pt x="1985078" y="1024667"/>
                  <a:pt x="1999875" y="1064619"/>
                  <a:pt x="2019109" y="1101610"/>
                </a:cubicBezTo>
                <a:cubicBezTo>
                  <a:pt x="2029469" y="1113447"/>
                  <a:pt x="2039826" y="1126764"/>
                  <a:pt x="2050183" y="1140081"/>
                </a:cubicBezTo>
                <a:cubicBezTo>
                  <a:pt x="2054623" y="1143041"/>
                  <a:pt x="2057581" y="1147478"/>
                  <a:pt x="2062020" y="1150438"/>
                </a:cubicBezTo>
                <a:cubicBezTo>
                  <a:pt x="2087175" y="1172633"/>
                  <a:pt x="2087175" y="1172633"/>
                  <a:pt x="2062020" y="1197787"/>
                </a:cubicBezTo>
                <a:cubicBezTo>
                  <a:pt x="1872624" y="1387185"/>
                  <a:pt x="1683228" y="1576582"/>
                  <a:pt x="1493829" y="1765978"/>
                </a:cubicBezTo>
                <a:cubicBezTo>
                  <a:pt x="1489392" y="1770418"/>
                  <a:pt x="1487912" y="1774856"/>
                  <a:pt x="1480512" y="1776335"/>
                </a:cubicBezTo>
                <a:cubicBezTo>
                  <a:pt x="1478294" y="1772636"/>
                  <a:pt x="1477554" y="1768937"/>
                  <a:pt x="1477368" y="1765238"/>
                </a:cubicBezTo>
                <a:close/>
                <a:moveTo>
                  <a:pt x="1424283" y="2140333"/>
                </a:moveTo>
                <a:cubicBezTo>
                  <a:pt x="1443520" y="2122576"/>
                  <a:pt x="1461274" y="2104822"/>
                  <a:pt x="1480511" y="2087065"/>
                </a:cubicBezTo>
                <a:cubicBezTo>
                  <a:pt x="1563371" y="2005683"/>
                  <a:pt x="1644753" y="1922823"/>
                  <a:pt x="1727613" y="1839961"/>
                </a:cubicBezTo>
                <a:cubicBezTo>
                  <a:pt x="1808995" y="1758581"/>
                  <a:pt x="1891858" y="1677198"/>
                  <a:pt x="1973238" y="1594336"/>
                </a:cubicBezTo>
                <a:cubicBezTo>
                  <a:pt x="1983597" y="1583979"/>
                  <a:pt x="1990994" y="1582499"/>
                  <a:pt x="2004311" y="1591379"/>
                </a:cubicBezTo>
                <a:cubicBezTo>
                  <a:pt x="2109368" y="1665361"/>
                  <a:pt x="2251416" y="1644645"/>
                  <a:pt x="2332796" y="1544028"/>
                </a:cubicBezTo>
                <a:cubicBezTo>
                  <a:pt x="2337236" y="1539590"/>
                  <a:pt x="2340195" y="1535151"/>
                  <a:pt x="2344633" y="1530711"/>
                </a:cubicBezTo>
                <a:cubicBezTo>
                  <a:pt x="2356470" y="1505557"/>
                  <a:pt x="2371267" y="1481882"/>
                  <a:pt x="2377187" y="1453768"/>
                </a:cubicBezTo>
                <a:cubicBezTo>
                  <a:pt x="2393464" y="1384225"/>
                  <a:pt x="2384584" y="1317640"/>
                  <a:pt x="2343153" y="1258452"/>
                </a:cubicBezTo>
                <a:cubicBezTo>
                  <a:pt x="2331316" y="1242178"/>
                  <a:pt x="2331316" y="1231820"/>
                  <a:pt x="2347593" y="1219981"/>
                </a:cubicBezTo>
                <a:cubicBezTo>
                  <a:pt x="2353513" y="1215544"/>
                  <a:pt x="2357950" y="1211104"/>
                  <a:pt x="2362390" y="1206664"/>
                </a:cubicBezTo>
                <a:cubicBezTo>
                  <a:pt x="2424535" y="1143039"/>
                  <a:pt x="2488161" y="1079413"/>
                  <a:pt x="2551786" y="1015788"/>
                </a:cubicBezTo>
                <a:cubicBezTo>
                  <a:pt x="2569543" y="998033"/>
                  <a:pt x="2585820" y="980277"/>
                  <a:pt x="2603575" y="962520"/>
                </a:cubicBezTo>
                <a:cubicBezTo>
                  <a:pt x="2606534" y="956602"/>
                  <a:pt x="2608014" y="949205"/>
                  <a:pt x="2613932" y="943285"/>
                </a:cubicBezTo>
                <a:cubicBezTo>
                  <a:pt x="2631689" y="925528"/>
                  <a:pt x="2649445" y="907774"/>
                  <a:pt x="2667200" y="890017"/>
                </a:cubicBezTo>
                <a:cubicBezTo>
                  <a:pt x="2677559" y="879660"/>
                  <a:pt x="2687917" y="879660"/>
                  <a:pt x="2696794" y="890017"/>
                </a:cubicBezTo>
                <a:cubicBezTo>
                  <a:pt x="2718988" y="913691"/>
                  <a:pt x="2739705" y="935888"/>
                  <a:pt x="2760419" y="961042"/>
                </a:cubicBezTo>
                <a:cubicBezTo>
                  <a:pt x="2764859" y="966959"/>
                  <a:pt x="2764859" y="974359"/>
                  <a:pt x="2766339" y="981756"/>
                </a:cubicBezTo>
                <a:cubicBezTo>
                  <a:pt x="2829964" y="1060179"/>
                  <a:pt x="2889150" y="1143039"/>
                  <a:pt x="2939458" y="1230341"/>
                </a:cubicBezTo>
                <a:cubicBezTo>
                  <a:pt x="2952775" y="1252535"/>
                  <a:pt x="2964613" y="1274729"/>
                  <a:pt x="2976450" y="1296924"/>
                </a:cubicBezTo>
                <a:cubicBezTo>
                  <a:pt x="3009004" y="1354632"/>
                  <a:pt x="3037118" y="1415297"/>
                  <a:pt x="3062272" y="1477443"/>
                </a:cubicBezTo>
                <a:cubicBezTo>
                  <a:pt x="3125897" y="1632807"/>
                  <a:pt x="3167326" y="1794092"/>
                  <a:pt x="3188043" y="1959814"/>
                </a:cubicBezTo>
                <a:cubicBezTo>
                  <a:pt x="3191002" y="1979049"/>
                  <a:pt x="3191002" y="1999765"/>
                  <a:pt x="3195440" y="2020480"/>
                </a:cubicBezTo>
                <a:cubicBezTo>
                  <a:pt x="3195440" y="2054511"/>
                  <a:pt x="3199880" y="2087065"/>
                  <a:pt x="3201360" y="2119617"/>
                </a:cubicBezTo>
                <a:cubicBezTo>
                  <a:pt x="3202840" y="2143293"/>
                  <a:pt x="3202840" y="2144773"/>
                  <a:pt x="3179163" y="2144773"/>
                </a:cubicBezTo>
                <a:cubicBezTo>
                  <a:pt x="2933541" y="2144773"/>
                  <a:pt x="2687917" y="2144773"/>
                  <a:pt x="2442292" y="2144773"/>
                </a:cubicBezTo>
                <a:cubicBezTo>
                  <a:pt x="2112326" y="2144773"/>
                  <a:pt x="1780881" y="2144773"/>
                  <a:pt x="1450917" y="2144773"/>
                </a:cubicBezTo>
                <a:cubicBezTo>
                  <a:pt x="1442040" y="2144773"/>
                  <a:pt x="1431680" y="2147731"/>
                  <a:pt x="1424283" y="2140333"/>
                </a:cubicBezTo>
                <a:close/>
                <a:moveTo>
                  <a:pt x="87779" y="1650933"/>
                </a:moveTo>
                <a:cubicBezTo>
                  <a:pt x="91108" y="1676827"/>
                  <a:pt x="102205" y="1701611"/>
                  <a:pt x="120701" y="1724546"/>
                </a:cubicBezTo>
                <a:cubicBezTo>
                  <a:pt x="162132" y="1776335"/>
                  <a:pt x="215400" y="1798529"/>
                  <a:pt x="280505" y="1785212"/>
                </a:cubicBezTo>
                <a:cubicBezTo>
                  <a:pt x="318977" y="1776335"/>
                  <a:pt x="348571" y="1754140"/>
                  <a:pt x="372245" y="1724546"/>
                </a:cubicBezTo>
                <a:cubicBezTo>
                  <a:pt x="398879" y="1691993"/>
                  <a:pt x="410716" y="1655001"/>
                  <a:pt x="404797" y="1612093"/>
                </a:cubicBezTo>
                <a:cubicBezTo>
                  <a:pt x="392959" y="1535150"/>
                  <a:pt x="320457" y="1473002"/>
                  <a:pt x="240554" y="1477442"/>
                </a:cubicBezTo>
                <a:cubicBezTo>
                  <a:pt x="175449" y="1481882"/>
                  <a:pt x="128100" y="1512954"/>
                  <a:pt x="101466" y="1570661"/>
                </a:cubicBezTo>
                <a:cubicBezTo>
                  <a:pt x="88889" y="1598036"/>
                  <a:pt x="84450" y="1625039"/>
                  <a:pt x="87779" y="1650933"/>
                </a:cubicBezTo>
                <a:close/>
                <a:moveTo>
                  <a:pt x="0" y="832939"/>
                </a:moveTo>
                <a:lnTo>
                  <a:pt x="0" y="803651"/>
                </a:lnTo>
                <a:lnTo>
                  <a:pt x="21564" y="784960"/>
                </a:lnTo>
                <a:cubicBezTo>
                  <a:pt x="61515" y="745009"/>
                  <a:pt x="105904" y="709498"/>
                  <a:pt x="151775" y="675466"/>
                </a:cubicBezTo>
                <a:cubicBezTo>
                  <a:pt x="295303" y="565970"/>
                  <a:pt x="452147" y="480150"/>
                  <a:pt x="620827" y="416525"/>
                </a:cubicBezTo>
                <a:cubicBezTo>
                  <a:pt x="774712" y="358817"/>
                  <a:pt x="931557" y="321825"/>
                  <a:pt x="1094321" y="304069"/>
                </a:cubicBezTo>
                <a:cubicBezTo>
                  <a:pt x="1126873" y="299631"/>
                  <a:pt x="1160904" y="295191"/>
                  <a:pt x="1193458" y="296671"/>
                </a:cubicBezTo>
                <a:cubicBezTo>
                  <a:pt x="1194938" y="296671"/>
                  <a:pt x="1194938" y="295191"/>
                  <a:pt x="1196418" y="295191"/>
                </a:cubicBezTo>
                <a:cubicBezTo>
                  <a:pt x="1197898" y="295191"/>
                  <a:pt x="1197898" y="295191"/>
                  <a:pt x="1199376" y="295191"/>
                </a:cubicBezTo>
                <a:cubicBezTo>
                  <a:pt x="1240807" y="284834"/>
                  <a:pt x="1248206" y="292231"/>
                  <a:pt x="1248206" y="336622"/>
                </a:cubicBezTo>
                <a:cubicBezTo>
                  <a:pt x="1248206" y="916651"/>
                  <a:pt x="1248206" y="1496679"/>
                  <a:pt x="1248206" y="2076706"/>
                </a:cubicBezTo>
                <a:cubicBezTo>
                  <a:pt x="1249686" y="2078186"/>
                  <a:pt x="1249686" y="2079666"/>
                  <a:pt x="1248206" y="2081145"/>
                </a:cubicBezTo>
                <a:cubicBezTo>
                  <a:pt x="1237847" y="2082625"/>
                  <a:pt x="1234889" y="2078186"/>
                  <a:pt x="1234889" y="2069308"/>
                </a:cubicBezTo>
                <a:cubicBezTo>
                  <a:pt x="1228970" y="2061911"/>
                  <a:pt x="1223052" y="2055991"/>
                  <a:pt x="1215653" y="2048594"/>
                </a:cubicBezTo>
                <a:cubicBezTo>
                  <a:pt x="984825" y="1817766"/>
                  <a:pt x="752518" y="1585459"/>
                  <a:pt x="521690" y="1354632"/>
                </a:cubicBezTo>
                <a:cubicBezTo>
                  <a:pt x="517251" y="1350192"/>
                  <a:pt x="514293" y="1345752"/>
                  <a:pt x="509853" y="1341315"/>
                </a:cubicBezTo>
                <a:cubicBezTo>
                  <a:pt x="521690" y="1332435"/>
                  <a:pt x="537967" y="1339835"/>
                  <a:pt x="549804" y="1333915"/>
                </a:cubicBezTo>
                <a:cubicBezTo>
                  <a:pt x="554244" y="1333915"/>
                  <a:pt x="558682" y="1333915"/>
                  <a:pt x="563121" y="1333915"/>
                </a:cubicBezTo>
                <a:cubicBezTo>
                  <a:pt x="563121" y="1323558"/>
                  <a:pt x="571999" y="1322078"/>
                  <a:pt x="579398" y="1319118"/>
                </a:cubicBezTo>
                <a:cubicBezTo>
                  <a:pt x="613430" y="1307281"/>
                  <a:pt x="644504" y="1291006"/>
                  <a:pt x="672616" y="1267330"/>
                </a:cubicBezTo>
                <a:cubicBezTo>
                  <a:pt x="690372" y="1252535"/>
                  <a:pt x="702209" y="1231818"/>
                  <a:pt x="718486" y="1215541"/>
                </a:cubicBezTo>
                <a:cubicBezTo>
                  <a:pt x="722924" y="1215541"/>
                  <a:pt x="727364" y="1212584"/>
                  <a:pt x="730323" y="1211104"/>
                </a:cubicBezTo>
                <a:cubicBezTo>
                  <a:pt x="742161" y="1185950"/>
                  <a:pt x="752518" y="1157836"/>
                  <a:pt x="758437" y="1129722"/>
                </a:cubicBezTo>
                <a:cubicBezTo>
                  <a:pt x="761395" y="1106047"/>
                  <a:pt x="761395" y="1082373"/>
                  <a:pt x="758437" y="1058699"/>
                </a:cubicBezTo>
                <a:cubicBezTo>
                  <a:pt x="749558" y="1018748"/>
                  <a:pt x="736241" y="980276"/>
                  <a:pt x="711087" y="947723"/>
                </a:cubicBezTo>
                <a:cubicBezTo>
                  <a:pt x="672616" y="900374"/>
                  <a:pt x="623787" y="869300"/>
                  <a:pt x="563121" y="858943"/>
                </a:cubicBezTo>
                <a:cubicBezTo>
                  <a:pt x="560162" y="858943"/>
                  <a:pt x="557202" y="857463"/>
                  <a:pt x="554244" y="855983"/>
                </a:cubicBezTo>
                <a:cubicBezTo>
                  <a:pt x="530568" y="853025"/>
                  <a:pt x="506893" y="853025"/>
                  <a:pt x="483219" y="855983"/>
                </a:cubicBezTo>
                <a:cubicBezTo>
                  <a:pt x="452147" y="861903"/>
                  <a:pt x="422554" y="869300"/>
                  <a:pt x="394440" y="887057"/>
                </a:cubicBezTo>
                <a:cubicBezTo>
                  <a:pt x="318977" y="934406"/>
                  <a:pt x="280506" y="1002471"/>
                  <a:pt x="277546" y="1089771"/>
                </a:cubicBezTo>
                <a:cubicBezTo>
                  <a:pt x="277546" y="1092730"/>
                  <a:pt x="277546" y="1095690"/>
                  <a:pt x="277546" y="1098650"/>
                </a:cubicBezTo>
                <a:cubicBezTo>
                  <a:pt x="276066" y="1098650"/>
                  <a:pt x="276066" y="1100128"/>
                  <a:pt x="273106" y="1106047"/>
                </a:cubicBezTo>
                <a:close/>
                <a:moveTo>
                  <a:pt x="0" y="2144087"/>
                </a:moveTo>
                <a:lnTo>
                  <a:pt x="0" y="958944"/>
                </a:lnTo>
                <a:lnTo>
                  <a:pt x="2327" y="961039"/>
                </a:lnTo>
                <a:cubicBezTo>
                  <a:pt x="369285" y="1326517"/>
                  <a:pt x="734761" y="1693473"/>
                  <a:pt x="1104679" y="2057470"/>
                </a:cubicBezTo>
                <a:cubicBezTo>
                  <a:pt x="1109116" y="2063390"/>
                  <a:pt x="1113556" y="2067828"/>
                  <a:pt x="1117996" y="2072267"/>
                </a:cubicBezTo>
                <a:cubicBezTo>
                  <a:pt x="1122433" y="2076705"/>
                  <a:pt x="1123913" y="2082625"/>
                  <a:pt x="1120953" y="2088544"/>
                </a:cubicBezTo>
                <a:cubicBezTo>
                  <a:pt x="1135750" y="2101861"/>
                  <a:pt x="1147587" y="2118136"/>
                  <a:pt x="1163864" y="2128493"/>
                </a:cubicBezTo>
                <a:cubicBezTo>
                  <a:pt x="1174222" y="2128493"/>
                  <a:pt x="1178661" y="2132933"/>
                  <a:pt x="1175701" y="2143290"/>
                </a:cubicBezTo>
                <a:cubicBezTo>
                  <a:pt x="1168304" y="2150690"/>
                  <a:pt x="1157947" y="2147730"/>
                  <a:pt x="1147587" y="2147730"/>
                </a:cubicBezTo>
                <a:cubicBezTo>
                  <a:pt x="801346" y="2147730"/>
                  <a:pt x="456585" y="2147730"/>
                  <a:pt x="110344" y="2147730"/>
                </a:cubicBezTo>
                <a:cubicBezTo>
                  <a:pt x="77792" y="2147730"/>
                  <a:pt x="45238" y="2147730"/>
                  <a:pt x="12687" y="2147730"/>
                </a:cubicBezTo>
                <a:close/>
              </a:path>
            </a:pathLst>
          </a:custGeom>
          <a:solidFill>
            <a:schemeClr val="bg1">
              <a:alpha val="40000"/>
            </a:schemeClr>
          </a:solidFill>
          <a:ln w="7015" cap="flat">
            <a:noFill/>
            <a:prstDash val="solid"/>
            <a:miter/>
          </a:ln>
        </p:spPr>
        <p:txBody>
          <a:bodyPr rtlCol="0" anchor="ctr"/>
          <a:lstStyle/>
          <a:p>
            <a:endParaRPr lang="en-US"/>
          </a:p>
        </p:txBody>
      </p:sp>
      <p:sp>
        <p:nvSpPr>
          <p:cNvPr id="10" name="Picture Placeholder 2">
            <a:extLst>
              <a:ext uri="{FF2B5EF4-FFF2-40B4-BE49-F238E27FC236}">
                <a16:creationId xmlns:a16="http://schemas.microsoft.com/office/drawing/2014/main" id="{A66EA60D-62EA-4EE0-8652-5E35AC4C0DBF}"/>
              </a:ext>
            </a:extLst>
          </p:cNvPr>
          <p:cNvSpPr>
            <a:spLocks noGrp="1"/>
          </p:cNvSpPr>
          <p:nvPr>
            <p:ph type="pic" idx="13" hasCustomPrompt="1"/>
          </p:nvPr>
        </p:nvSpPr>
        <p:spPr>
          <a:xfrm>
            <a:off x="1073211" y="1934789"/>
            <a:ext cx="1980000" cy="1980000"/>
          </a:xfrm>
          <a:prstGeom prst="ellipse">
            <a:avLst/>
          </a:prstGeom>
          <a:solidFill>
            <a:schemeClr val="bg1">
              <a:lumMod val="95000"/>
            </a:schemeClr>
          </a:solidFill>
          <a:ln w="9525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1" name="Picture Placeholder 2">
            <a:extLst>
              <a:ext uri="{FF2B5EF4-FFF2-40B4-BE49-F238E27FC236}">
                <a16:creationId xmlns:a16="http://schemas.microsoft.com/office/drawing/2014/main" id="{6C7BA1A4-7F4C-4B04-8DFB-D4E956FBD96F}"/>
              </a:ext>
            </a:extLst>
          </p:cNvPr>
          <p:cNvSpPr>
            <a:spLocks noGrp="1"/>
          </p:cNvSpPr>
          <p:nvPr>
            <p:ph type="pic" idx="14" hasCustomPrompt="1"/>
          </p:nvPr>
        </p:nvSpPr>
        <p:spPr>
          <a:xfrm>
            <a:off x="3762255" y="1934789"/>
            <a:ext cx="1980000" cy="1980000"/>
          </a:xfrm>
          <a:prstGeom prst="ellipse">
            <a:avLst/>
          </a:prstGeom>
          <a:solidFill>
            <a:schemeClr val="bg1">
              <a:lumMod val="95000"/>
            </a:schemeClr>
          </a:solidFill>
          <a:ln w="9525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id="{A9E02C63-CB1D-46CF-8743-5F1953C83E63}"/>
              </a:ext>
            </a:extLst>
          </p:cNvPr>
          <p:cNvSpPr>
            <a:spLocks noGrp="1"/>
          </p:cNvSpPr>
          <p:nvPr>
            <p:ph type="pic" idx="15" hasCustomPrompt="1"/>
          </p:nvPr>
        </p:nvSpPr>
        <p:spPr>
          <a:xfrm>
            <a:off x="6451299" y="1934789"/>
            <a:ext cx="1980000" cy="1980000"/>
          </a:xfrm>
          <a:prstGeom prst="ellipse">
            <a:avLst/>
          </a:prstGeom>
          <a:solidFill>
            <a:schemeClr val="bg1">
              <a:lumMod val="95000"/>
            </a:schemeClr>
          </a:solidFill>
          <a:ln w="9525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3" name="Picture Placeholder 2">
            <a:extLst>
              <a:ext uri="{FF2B5EF4-FFF2-40B4-BE49-F238E27FC236}">
                <a16:creationId xmlns:a16="http://schemas.microsoft.com/office/drawing/2014/main" id="{2C08D7C1-CC64-4FD2-A175-F53215BC6D13}"/>
              </a:ext>
            </a:extLst>
          </p:cNvPr>
          <p:cNvSpPr>
            <a:spLocks noGrp="1"/>
          </p:cNvSpPr>
          <p:nvPr>
            <p:ph type="pic" idx="16" hasCustomPrompt="1"/>
          </p:nvPr>
        </p:nvSpPr>
        <p:spPr>
          <a:xfrm>
            <a:off x="9140343" y="1934789"/>
            <a:ext cx="1980000" cy="1980000"/>
          </a:xfrm>
          <a:prstGeom prst="ellipse">
            <a:avLst/>
          </a:prstGeom>
          <a:solidFill>
            <a:schemeClr val="bg1">
              <a:lumMod val="95000"/>
            </a:schemeClr>
          </a:solidFill>
          <a:ln w="9525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a:blip r:embed="rId2"/>
          <a:stretch>
            <a:fillRect/>
          </a:stretch>
        </a:blipFill>
        <a:effectLst/>
      </p:bgPr>
    </p:bg>
    <p:spTree>
      <p:nvGrpSpPr>
        <p:cNvPr id="1" name=""/>
        <p:cNvGrpSpPr/>
        <p:nvPr/>
      </p:nvGrpSpPr>
      <p:grpSpPr>
        <a:xfrm>
          <a:off x="0" y="0"/>
          <a:ext cx="0" cy="0"/>
          <a:chOff x="0" y="0"/>
          <a:chExt cx="0" cy="0"/>
        </a:xfrm>
      </p:grpSpPr>
      <p:sp>
        <p:nvSpPr>
          <p:cNvPr id="42" name="Oval 41">
            <a:extLst>
              <a:ext uri="{FF2B5EF4-FFF2-40B4-BE49-F238E27FC236}">
                <a16:creationId xmlns:a16="http://schemas.microsoft.com/office/drawing/2014/main" id="{50A5DC59-921B-4D8D-ACCC-A5A314D2D0D8}"/>
              </a:ext>
            </a:extLst>
          </p:cNvPr>
          <p:cNvSpPr/>
          <p:nvPr userDrawn="1"/>
        </p:nvSpPr>
        <p:spPr>
          <a:xfrm>
            <a:off x="1640734" y="2157466"/>
            <a:ext cx="3445220" cy="3445220"/>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0">
            <a:extLst>
              <a:ext uri="{FF2B5EF4-FFF2-40B4-BE49-F238E27FC236}">
                <a16:creationId xmlns:a16="http://schemas.microsoft.com/office/drawing/2014/main" id="{C592AEC7-7B69-4E4A-B7F6-5E82FB682CE6}"/>
              </a:ext>
            </a:extLst>
          </p:cNvPr>
          <p:cNvGrpSpPr/>
          <p:nvPr userDrawn="1"/>
        </p:nvGrpSpPr>
        <p:grpSpPr>
          <a:xfrm>
            <a:off x="2710202" y="2663289"/>
            <a:ext cx="1434626" cy="2521997"/>
            <a:chOff x="445712" y="1449040"/>
            <a:chExt cx="2113018" cy="3924176"/>
          </a:xfrm>
        </p:grpSpPr>
        <p:sp>
          <p:nvSpPr>
            <p:cNvPr id="3" name="Rounded Rectangle 21">
              <a:extLst>
                <a:ext uri="{FF2B5EF4-FFF2-40B4-BE49-F238E27FC236}">
                  <a16:creationId xmlns:a16="http://schemas.microsoft.com/office/drawing/2014/main" id="{CCDD5378-0E94-4106-A02A-E9E36B2D19D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Rectangle 22">
              <a:extLst>
                <a:ext uri="{FF2B5EF4-FFF2-40B4-BE49-F238E27FC236}">
                  <a16:creationId xmlns:a16="http://schemas.microsoft.com/office/drawing/2014/main" id="{DB534FD1-7B5B-48B1-B222-4AB2352F8DCD}"/>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23">
              <a:extLst>
                <a:ext uri="{FF2B5EF4-FFF2-40B4-BE49-F238E27FC236}">
                  <a16:creationId xmlns:a16="http://schemas.microsoft.com/office/drawing/2014/main" id="{27DF4679-211C-49D5-AAA5-D283B93156DB}"/>
                </a:ext>
              </a:extLst>
            </p:cNvPr>
            <p:cNvGrpSpPr/>
            <p:nvPr userDrawn="1"/>
          </p:nvGrpSpPr>
          <p:grpSpPr>
            <a:xfrm>
              <a:off x="1407705" y="5045834"/>
              <a:ext cx="211967" cy="211967"/>
              <a:chOff x="1549420" y="5712364"/>
              <a:chExt cx="312583" cy="312583"/>
            </a:xfrm>
          </p:grpSpPr>
          <p:sp>
            <p:nvSpPr>
              <p:cNvPr id="6" name="Oval 24">
                <a:extLst>
                  <a:ext uri="{FF2B5EF4-FFF2-40B4-BE49-F238E27FC236}">
                    <a16:creationId xmlns:a16="http://schemas.microsoft.com/office/drawing/2014/main" id="{5AF5ADB5-A8A8-4CB6-86D6-00642FFCCBFC}"/>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ounded Rectangle 25">
                <a:extLst>
                  <a:ext uri="{FF2B5EF4-FFF2-40B4-BE49-F238E27FC236}">
                    <a16:creationId xmlns:a16="http://schemas.microsoft.com/office/drawing/2014/main" id="{4AE158CA-E45B-447D-A3C0-FD973DA6A61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8" name="그림 개체 틀 2">
            <a:extLst>
              <a:ext uri="{FF2B5EF4-FFF2-40B4-BE49-F238E27FC236}">
                <a16:creationId xmlns:a16="http://schemas.microsoft.com/office/drawing/2014/main" id="{80EF71F1-0248-4E5F-9408-944866B66CE9}"/>
              </a:ext>
            </a:extLst>
          </p:cNvPr>
          <p:cNvSpPr>
            <a:spLocks noGrp="1"/>
          </p:cNvSpPr>
          <p:nvPr>
            <p:ph type="pic" sz="quarter" idx="14" hasCustomPrompt="1"/>
          </p:nvPr>
        </p:nvSpPr>
        <p:spPr>
          <a:xfrm>
            <a:off x="2836573" y="2898847"/>
            <a:ext cx="1190833" cy="195296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41" name="Text Placeholder 9">
            <a:extLst>
              <a:ext uri="{FF2B5EF4-FFF2-40B4-BE49-F238E27FC236}">
                <a16:creationId xmlns:a16="http://schemas.microsoft.com/office/drawing/2014/main" id="{3193FC1C-026B-4CE0-9161-90075775551E}"/>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75" r:id="rId3"/>
    <p:sldLayoutId id="2147483676" r:id="rId4"/>
    <p:sldLayoutId id="2147483677" r:id="rId5"/>
    <p:sldLayoutId id="2147483678" r:id="rId6"/>
    <p:sldLayoutId id="2147483679" r:id="rId7"/>
    <p:sldLayoutId id="2147483680" r:id="rId8"/>
    <p:sldLayoutId id="2147483689"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71" r:id="rId18"/>
    <p:sldLayoutId id="214748367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0" y="5327205"/>
            <a:ext cx="12192000" cy="923330"/>
          </a:xfrm>
          <a:prstGeom prst="rect">
            <a:avLst/>
          </a:prstGeom>
          <a:noFill/>
        </p:spPr>
        <p:txBody>
          <a:bodyPr wrap="square" rtlCol="0" anchor="ctr">
            <a:spAutoFit/>
          </a:bodyPr>
          <a:lstStyle/>
          <a:p>
            <a:pPr algn="ctr"/>
            <a:r>
              <a:rPr lang="en-US" altLang="ko-KR" sz="5400">
                <a:solidFill>
                  <a:schemeClr val="bg1"/>
                </a:solidFill>
                <a:latin typeface="+mj-lt"/>
                <a:cs typeface="Arial" pitchFamily="34" charset="0"/>
              </a:rPr>
              <a:t>Online Pizza </a:t>
            </a:r>
            <a:r>
              <a:rPr lang="en-US" altLang="ko-KR" sz="5400" dirty="0">
                <a:solidFill>
                  <a:schemeClr val="bg1"/>
                </a:solidFill>
                <a:latin typeface="+mj-lt"/>
                <a:cs typeface="Arial" pitchFamily="34" charset="0"/>
              </a:rPr>
              <a:t>Ordering System</a:t>
            </a:r>
            <a:endParaRPr lang="ko-KR" altLang="en-US" sz="5400" dirty="0">
              <a:solidFill>
                <a:schemeClr val="bg1"/>
              </a:solidFill>
              <a:latin typeface="+mj-lt"/>
              <a:cs typeface="Arial" pitchFamily="34" charset="0"/>
            </a:endParaRPr>
          </a:p>
        </p:txBody>
      </p:sp>
    </p:spTree>
    <p:extLst>
      <p:ext uri="{BB962C8B-B14F-4D97-AF65-F5344CB8AC3E}">
        <p14:creationId xmlns:p14="http://schemas.microsoft.com/office/powerpoint/2010/main" val="70567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08167" y="298026"/>
            <a:ext cx="399981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ER Diagram</a:t>
            </a:r>
          </a:p>
        </p:txBody>
      </p:sp>
      <p:pic>
        <p:nvPicPr>
          <p:cNvPr id="38" name="Picture 37" descr="C:\Users\joannes.jacobmathew\AppData\Local\Microsoft\Windows\INetCache\Content.MSO\4B9C8156.tmp"/>
          <p:cNvPicPr/>
          <p:nvPr/>
        </p:nvPicPr>
        <p:blipFill>
          <a:blip r:embed="rId2">
            <a:extLst>
              <a:ext uri="{28A0092B-C50C-407E-A947-70E740481C1C}">
                <a14:useLocalDpi xmlns:a14="http://schemas.microsoft.com/office/drawing/2010/main" val="0"/>
              </a:ext>
            </a:extLst>
          </a:blip>
          <a:srcRect/>
          <a:stretch>
            <a:fillRect/>
          </a:stretch>
        </p:blipFill>
        <p:spPr bwMode="auto">
          <a:xfrm>
            <a:off x="2954956" y="1491917"/>
            <a:ext cx="5775157" cy="5178390"/>
          </a:xfrm>
          <a:prstGeom prst="rect">
            <a:avLst/>
          </a:prstGeom>
          <a:noFill/>
          <a:ln>
            <a:noFill/>
          </a:ln>
        </p:spPr>
      </p:pic>
    </p:spTree>
    <p:extLst>
      <p:ext uri="{BB962C8B-B14F-4D97-AF65-F5344CB8AC3E}">
        <p14:creationId xmlns:p14="http://schemas.microsoft.com/office/powerpoint/2010/main" val="1404339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33"/>
          <p:cNvSpPr>
            <a:spLocks noGrp="1"/>
          </p:cNvSpPr>
          <p:nvPr>
            <p:ph type="body" sz="quarter" idx="10"/>
          </p:nvPr>
        </p:nvSpPr>
        <p:spPr/>
        <p:txBody>
          <a:bodyPr/>
          <a:lstStyle/>
          <a:p>
            <a:r>
              <a:rPr lang="en-US" dirty="0">
                <a:latin typeface="Times New Roman" panose="02020603050405020304" pitchFamily="18" charset="0"/>
                <a:cs typeface="Times New Roman" panose="02020603050405020304" pitchFamily="18" charset="0"/>
              </a:rPr>
              <a:t>Data Flow Diagram</a:t>
            </a:r>
          </a:p>
        </p:txBody>
      </p:sp>
      <p:pic>
        <p:nvPicPr>
          <p:cNvPr id="47" name="Picture 46"/>
          <p:cNvPicPr>
            <a:picLocks noChangeAspect="1"/>
          </p:cNvPicPr>
          <p:nvPr/>
        </p:nvPicPr>
        <p:blipFill>
          <a:blip r:embed="rId2"/>
          <a:stretch>
            <a:fillRect/>
          </a:stretch>
        </p:blipFill>
        <p:spPr>
          <a:xfrm>
            <a:off x="3185836" y="1530417"/>
            <a:ext cx="5438400" cy="4507705"/>
          </a:xfrm>
          <a:prstGeom prst="rect">
            <a:avLst/>
          </a:prstGeom>
        </p:spPr>
      </p:pic>
    </p:spTree>
    <p:extLst>
      <p:ext uri="{BB962C8B-B14F-4D97-AF65-F5344CB8AC3E}">
        <p14:creationId xmlns:p14="http://schemas.microsoft.com/office/powerpoint/2010/main" val="1279224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p:cNvSpPr>
            <a:spLocks noGrp="1"/>
          </p:cNvSpPr>
          <p:nvPr>
            <p:ph type="body" sz="quarter" idx="10"/>
          </p:nvPr>
        </p:nvSpPr>
        <p:spPr/>
        <p:txBody>
          <a:bodyPr/>
          <a:lstStyle/>
          <a:p>
            <a:r>
              <a:rPr lang="en-US" dirty="0">
                <a:latin typeface="Times New Roman" panose="02020603050405020304" pitchFamily="18" charset="0"/>
                <a:cs typeface="Times New Roman" panose="02020603050405020304" pitchFamily="18" charset="0"/>
              </a:rPr>
              <a:t>Login Page</a:t>
            </a:r>
          </a:p>
        </p:txBody>
      </p:sp>
      <p:pic>
        <p:nvPicPr>
          <p:cNvPr id="29" name="Picture 28"/>
          <p:cNvPicPr/>
          <p:nvPr/>
        </p:nvPicPr>
        <p:blipFill>
          <a:blip r:embed="rId2" cstate="print">
            <a:extLst>
              <a:ext uri="{28A0092B-C50C-407E-A947-70E740481C1C}">
                <a14:useLocalDpi xmlns:a14="http://schemas.microsoft.com/office/drawing/2010/main" val="0"/>
              </a:ext>
            </a:extLst>
          </a:blip>
          <a:stretch>
            <a:fillRect/>
          </a:stretch>
        </p:blipFill>
        <p:spPr>
          <a:xfrm>
            <a:off x="847023" y="1636296"/>
            <a:ext cx="10424159" cy="4764504"/>
          </a:xfrm>
          <a:prstGeom prst="rect">
            <a:avLst/>
          </a:prstGeom>
        </p:spPr>
      </p:pic>
    </p:spTree>
    <p:extLst>
      <p:ext uri="{BB962C8B-B14F-4D97-AF65-F5344CB8AC3E}">
        <p14:creationId xmlns:p14="http://schemas.microsoft.com/office/powerpoint/2010/main" val="3827296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p:cNvSpPr>
            <a:spLocks noGrp="1"/>
          </p:cNvSpPr>
          <p:nvPr>
            <p:ph type="body" sz="quarter" idx="10"/>
          </p:nvPr>
        </p:nvSpPr>
        <p:spPr/>
        <p:txBody>
          <a:bodyPr/>
          <a:lstStyle/>
          <a:p>
            <a:r>
              <a:rPr lang="en-US" dirty="0">
                <a:latin typeface="Times New Roman" panose="02020603050405020304" pitchFamily="18" charset="0"/>
                <a:cs typeface="Times New Roman" panose="02020603050405020304" pitchFamily="18" charset="0"/>
              </a:rPr>
              <a:t>Registration Page</a:t>
            </a:r>
          </a:p>
        </p:txBody>
      </p:sp>
      <p:pic>
        <p:nvPicPr>
          <p:cNvPr id="35" name="Picture 34" descr="C:\Users\joannes.jacobmathew\AppData\Local\Microsoft\Windows\INetCache\Content.MSO\2B5FB060.t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3789" y="1463040"/>
            <a:ext cx="9740767" cy="5043638"/>
          </a:xfrm>
          <a:prstGeom prst="rect">
            <a:avLst/>
          </a:prstGeom>
          <a:noFill/>
          <a:ln>
            <a:noFill/>
          </a:ln>
        </p:spPr>
      </p:pic>
    </p:spTree>
    <p:extLst>
      <p:ext uri="{BB962C8B-B14F-4D97-AF65-F5344CB8AC3E}">
        <p14:creationId xmlns:p14="http://schemas.microsoft.com/office/powerpoint/2010/main" val="1560353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p:cNvSpPr>
            <a:spLocks noGrp="1"/>
          </p:cNvSpPr>
          <p:nvPr>
            <p:ph type="body" sz="quarter" idx="10"/>
          </p:nvPr>
        </p:nvSpPr>
        <p:spPr/>
        <p:txBody>
          <a:bodyPr/>
          <a:lstStyle/>
          <a:p>
            <a:r>
              <a:rPr lang="en-US" dirty="0">
                <a:latin typeface="Times New Roman" panose="02020603050405020304" pitchFamily="18" charset="0"/>
                <a:cs typeface="Times New Roman" panose="02020603050405020304" pitchFamily="18" charset="0"/>
              </a:rPr>
              <a:t>Home Page </a:t>
            </a:r>
          </a:p>
        </p:txBody>
      </p:sp>
      <p:pic>
        <p:nvPicPr>
          <p:cNvPr id="46" name="Picture 45" descr="C:\Users\chuppala.venka\AppData\Local\Microsoft\Windows\INetCache\Content.MSO\C3D0A499.t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395" y="1559293"/>
            <a:ext cx="10684042" cy="4841508"/>
          </a:xfrm>
          <a:prstGeom prst="rect">
            <a:avLst/>
          </a:prstGeom>
          <a:noFill/>
          <a:ln>
            <a:noFill/>
          </a:ln>
        </p:spPr>
      </p:pic>
    </p:spTree>
    <p:extLst>
      <p:ext uri="{BB962C8B-B14F-4D97-AF65-F5344CB8AC3E}">
        <p14:creationId xmlns:p14="http://schemas.microsoft.com/office/powerpoint/2010/main" val="4184600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p:txBody>
          <a:bodyPr/>
          <a:lstStyle/>
          <a:p>
            <a:r>
              <a:rPr lang="en-US" dirty="0">
                <a:latin typeface="Times New Roman" panose="02020603050405020304" pitchFamily="18" charset="0"/>
                <a:cs typeface="Times New Roman" panose="02020603050405020304" pitchFamily="18" charset="0"/>
              </a:rPr>
              <a:t>Shop Page</a:t>
            </a:r>
          </a:p>
        </p:txBody>
      </p:sp>
      <p:pic>
        <p:nvPicPr>
          <p:cNvPr id="19" name="Picture 18" descr="C:\Users\joannes.jacobmathew\AppData\Local\Microsoft\Windows\INetCache\Content.MSO\407026CF.t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4678" y="1540041"/>
            <a:ext cx="8941870" cy="4976261"/>
          </a:xfrm>
          <a:prstGeom prst="rect">
            <a:avLst/>
          </a:prstGeom>
          <a:noFill/>
          <a:ln>
            <a:noFill/>
          </a:ln>
        </p:spPr>
      </p:pic>
    </p:spTree>
    <p:extLst>
      <p:ext uri="{BB962C8B-B14F-4D97-AF65-F5344CB8AC3E}">
        <p14:creationId xmlns:p14="http://schemas.microsoft.com/office/powerpoint/2010/main" val="1198383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latin typeface="Times New Roman" panose="02020603050405020304" pitchFamily="18" charset="0"/>
                <a:cs typeface="Times New Roman" panose="02020603050405020304" pitchFamily="18" charset="0"/>
              </a:rPr>
              <a:t>View Product Page </a:t>
            </a:r>
          </a:p>
        </p:txBody>
      </p:sp>
      <p:pic>
        <p:nvPicPr>
          <p:cNvPr id="71" name="Picture 70" descr="C:\Users\joannes.jacobmathew\AppData\Local\Microsoft\Windows\INetCache\Content.MSO\17FC918B.t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6668" y="1568919"/>
            <a:ext cx="9240253" cy="4841506"/>
          </a:xfrm>
          <a:prstGeom prst="rect">
            <a:avLst/>
          </a:prstGeom>
          <a:noFill/>
          <a:ln>
            <a:noFill/>
          </a:ln>
        </p:spPr>
      </p:pic>
    </p:spTree>
    <p:extLst>
      <p:ext uri="{BB962C8B-B14F-4D97-AF65-F5344CB8AC3E}">
        <p14:creationId xmlns:p14="http://schemas.microsoft.com/office/powerpoint/2010/main" val="1693104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p:txBody>
          <a:bodyPr/>
          <a:lstStyle/>
          <a:p>
            <a:r>
              <a:rPr lang="en-US" dirty="0">
                <a:latin typeface="Times New Roman" panose="02020603050405020304" pitchFamily="18" charset="0"/>
                <a:cs typeface="Times New Roman" panose="02020603050405020304" pitchFamily="18" charset="0"/>
              </a:rPr>
              <a:t>Cart Page</a:t>
            </a:r>
          </a:p>
        </p:txBody>
      </p:sp>
      <p:pic>
        <p:nvPicPr>
          <p:cNvPr id="93" name="Picture 92" descr="C:\Users\joannes.jacobmathew\AppData\Local\Microsoft\Windows\INetCache\Content.MSO\ED8B6ED1.t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799" y="1530418"/>
            <a:ext cx="8845617" cy="4735628"/>
          </a:xfrm>
          <a:prstGeom prst="rect">
            <a:avLst/>
          </a:prstGeom>
          <a:noFill/>
          <a:ln>
            <a:noFill/>
          </a:ln>
        </p:spPr>
      </p:pic>
    </p:spTree>
    <p:extLst>
      <p:ext uri="{BB962C8B-B14F-4D97-AF65-F5344CB8AC3E}">
        <p14:creationId xmlns:p14="http://schemas.microsoft.com/office/powerpoint/2010/main" val="848212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latin typeface="Times New Roman" panose="02020603050405020304" pitchFamily="18" charset="0"/>
                <a:cs typeface="Times New Roman" panose="02020603050405020304" pitchFamily="18" charset="0"/>
              </a:rPr>
              <a:t>Check Out Page</a:t>
            </a:r>
          </a:p>
        </p:txBody>
      </p:sp>
      <p:pic>
        <p:nvPicPr>
          <p:cNvPr id="36" name="Picture 35" descr="C:\Users\joannes.jacobmathew\AppData\Local\Microsoft\Windows\INetCache\Content.MSO\F1B0AA07.t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0653" y="1665171"/>
            <a:ext cx="9798517" cy="4677877"/>
          </a:xfrm>
          <a:prstGeom prst="rect">
            <a:avLst/>
          </a:prstGeom>
          <a:noFill/>
          <a:ln>
            <a:noFill/>
          </a:ln>
        </p:spPr>
      </p:pic>
    </p:spTree>
    <p:extLst>
      <p:ext uri="{BB962C8B-B14F-4D97-AF65-F5344CB8AC3E}">
        <p14:creationId xmlns:p14="http://schemas.microsoft.com/office/powerpoint/2010/main" val="184736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Text Placeholder 470"/>
          <p:cNvSpPr>
            <a:spLocks noGrp="1"/>
          </p:cNvSpPr>
          <p:nvPr>
            <p:ph type="body" sz="quarter" idx="10"/>
          </p:nvPr>
        </p:nvSpPr>
        <p:spPr/>
        <p:txBody>
          <a:bodyPr/>
          <a:lstStyle/>
          <a:p>
            <a:r>
              <a:rPr lang="en-US" dirty="0">
                <a:latin typeface="Times New Roman" panose="02020603050405020304" pitchFamily="18" charset="0"/>
                <a:cs typeface="Times New Roman" panose="02020603050405020304" pitchFamily="18" charset="0"/>
              </a:rPr>
              <a:t>Admin Home</a:t>
            </a:r>
          </a:p>
        </p:txBody>
      </p:sp>
      <p:pic>
        <p:nvPicPr>
          <p:cNvPr id="215" name="Picture 214" descr="C:\Users\joannes.jacobmathew\AppData\Local\Microsoft\Windows\INetCache\Content.MSO\FE472A97.t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6412" y="1183907"/>
            <a:ext cx="9134375" cy="5380522"/>
          </a:xfrm>
          <a:prstGeom prst="rect">
            <a:avLst/>
          </a:prstGeom>
          <a:noFill/>
          <a:ln>
            <a:noFill/>
          </a:ln>
        </p:spPr>
      </p:pic>
    </p:spTree>
    <p:extLst>
      <p:ext uri="{BB962C8B-B14F-4D97-AF65-F5344CB8AC3E}">
        <p14:creationId xmlns:p14="http://schemas.microsoft.com/office/powerpoint/2010/main" val="1193403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7592291" y="2863912"/>
            <a:ext cx="5186620" cy="3447098"/>
          </a:xfrm>
          <a:prstGeom prst="rect">
            <a:avLst/>
          </a:prstGeom>
          <a:noFill/>
        </p:spPr>
        <p:txBody>
          <a:bodyPr wrap="square" rtlCol="0" anchor="ctr">
            <a:spAutoFit/>
          </a:bodyPr>
          <a:lstStyle/>
          <a:p>
            <a:r>
              <a:rPr lang="en-US" b="1" dirty="0"/>
              <a:t> </a:t>
            </a:r>
            <a:endParaRPr lang="en-US" dirty="0"/>
          </a:p>
          <a:p>
            <a:r>
              <a:rPr lang="en-US" sz="4000" b="1" dirty="0" err="1">
                <a:solidFill>
                  <a:srgbClr val="F0E0B6"/>
                </a:solidFill>
                <a:latin typeface="Bahnschrift Condensed" panose="020B0502040204020203" pitchFamily="34" charset="0"/>
              </a:rPr>
              <a:t>C.Narayana</a:t>
            </a:r>
            <a:r>
              <a:rPr lang="en-US" sz="4000" b="1" dirty="0">
                <a:solidFill>
                  <a:srgbClr val="F0E0B6"/>
                </a:solidFill>
                <a:latin typeface="Bahnschrift Condensed" panose="020B0502040204020203" pitchFamily="34" charset="0"/>
              </a:rPr>
              <a:t> Swamy</a:t>
            </a:r>
            <a:endParaRPr lang="en-US" sz="4000" dirty="0">
              <a:solidFill>
                <a:srgbClr val="F0E0B6"/>
              </a:solidFill>
              <a:latin typeface="Bahnschrift Condensed" panose="020B0502040204020203" pitchFamily="34" charset="0"/>
            </a:endParaRPr>
          </a:p>
          <a:p>
            <a:r>
              <a:rPr lang="en-US" sz="4000" b="1" dirty="0">
                <a:solidFill>
                  <a:srgbClr val="F0E0B6"/>
                </a:solidFill>
                <a:latin typeface="Bahnschrift Condensed" panose="020B0502040204020203" pitchFamily="34" charset="0"/>
              </a:rPr>
              <a:t>Ram Mohan</a:t>
            </a:r>
            <a:endParaRPr lang="en-US" sz="4000" dirty="0">
              <a:solidFill>
                <a:srgbClr val="F0E0B6"/>
              </a:solidFill>
              <a:latin typeface="Bahnschrift Condensed" panose="020B0502040204020203" pitchFamily="34" charset="0"/>
            </a:endParaRPr>
          </a:p>
          <a:p>
            <a:r>
              <a:rPr lang="en-US" sz="4000" b="1" dirty="0" err="1">
                <a:solidFill>
                  <a:srgbClr val="F0E0B6"/>
                </a:solidFill>
                <a:latin typeface="Bahnschrift Condensed" panose="020B0502040204020203" pitchFamily="34" charset="0"/>
              </a:rPr>
              <a:t>Sathia</a:t>
            </a:r>
            <a:r>
              <a:rPr lang="en-US" sz="4000" b="1" dirty="0">
                <a:solidFill>
                  <a:srgbClr val="F0E0B6"/>
                </a:solidFill>
                <a:latin typeface="Bahnschrift Condensed" panose="020B0502040204020203" pitchFamily="34" charset="0"/>
              </a:rPr>
              <a:t> Lakshmi</a:t>
            </a:r>
            <a:endParaRPr lang="en-US" sz="4000" dirty="0">
              <a:solidFill>
                <a:srgbClr val="F0E0B6"/>
              </a:solidFill>
              <a:latin typeface="Bahnschrift Condensed" panose="020B0502040204020203" pitchFamily="34" charset="0"/>
            </a:endParaRPr>
          </a:p>
          <a:p>
            <a:r>
              <a:rPr lang="en-US" sz="4000" b="1" dirty="0" err="1">
                <a:solidFill>
                  <a:srgbClr val="F0E0B6"/>
                </a:solidFill>
                <a:latin typeface="Bahnschrift Condensed" panose="020B0502040204020203" pitchFamily="34" charset="0"/>
              </a:rPr>
              <a:t>Indraneel</a:t>
            </a:r>
            <a:r>
              <a:rPr lang="en-US" sz="4000" b="1" dirty="0">
                <a:solidFill>
                  <a:srgbClr val="F0E0B6"/>
                </a:solidFill>
                <a:latin typeface="Bahnschrift Condensed" panose="020B0502040204020203" pitchFamily="34" charset="0"/>
              </a:rPr>
              <a:t> </a:t>
            </a:r>
          </a:p>
          <a:p>
            <a:r>
              <a:rPr lang="en-US" sz="4000" b="1" dirty="0" err="1">
                <a:solidFill>
                  <a:srgbClr val="F0E0B6"/>
                </a:solidFill>
                <a:latin typeface="Bahnschrift Condensed" panose="020B0502040204020203" pitchFamily="34" charset="0"/>
              </a:rPr>
              <a:t>Thirumalaivasan</a:t>
            </a:r>
            <a:endParaRPr lang="en-US" sz="4000" dirty="0">
              <a:solidFill>
                <a:srgbClr val="F0E0B6"/>
              </a:solidFill>
              <a:latin typeface="Bahnschrift Condensed" panose="020B0502040204020203" pitchFamily="34" charset="0"/>
            </a:endParaRPr>
          </a:p>
        </p:txBody>
      </p:sp>
      <p:sp>
        <p:nvSpPr>
          <p:cNvPr id="2" name="Rectangle 1"/>
          <p:cNvSpPr/>
          <p:nvPr/>
        </p:nvSpPr>
        <p:spPr>
          <a:xfrm>
            <a:off x="7475788" y="2104018"/>
            <a:ext cx="2172262" cy="923330"/>
          </a:xfrm>
          <a:prstGeom prst="rect">
            <a:avLst/>
          </a:prstGeom>
          <a:noFill/>
        </p:spPr>
        <p:txBody>
          <a:bodyPr wrap="none" lIns="91440" tIns="45720" rIns="91440" bIns="45720">
            <a:spAutoFit/>
          </a:bodyPr>
          <a:lstStyle/>
          <a:p>
            <a:pPr algn="ctr"/>
            <a:r>
              <a:rPr lang="en-US" sz="5400" b="1" cap="none" spc="0" dirty="0">
                <a:ln w="12700">
                  <a:solidFill>
                    <a:schemeClr val="accent5"/>
                  </a:solidFill>
                  <a:prstDash val="solid"/>
                </a:ln>
                <a:pattFill prst="ltDnDiag">
                  <a:fgClr>
                    <a:schemeClr val="accent5">
                      <a:lumMod val="60000"/>
                      <a:lumOff val="40000"/>
                    </a:schemeClr>
                  </a:fgClr>
                  <a:bgClr>
                    <a:schemeClr val="bg1"/>
                  </a:bgClr>
                </a:pattFill>
                <a:effectLst/>
              </a:rPr>
              <a:t>Team:</a:t>
            </a:r>
          </a:p>
        </p:txBody>
      </p:sp>
    </p:spTree>
    <p:extLst>
      <p:ext uri="{BB962C8B-B14F-4D97-AF65-F5344CB8AC3E}">
        <p14:creationId xmlns:p14="http://schemas.microsoft.com/office/powerpoint/2010/main" val="2011118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p:cNvSpPr>
            <a:spLocks noGrp="1"/>
          </p:cNvSpPr>
          <p:nvPr>
            <p:ph type="body" sz="quarter" idx="10"/>
          </p:nvPr>
        </p:nvSpPr>
        <p:spPr/>
        <p:txBody>
          <a:bodyPr/>
          <a:lstStyle/>
          <a:p>
            <a:r>
              <a:rPr lang="en-US" sz="4000" dirty="0">
                <a:latin typeface="Times New Roman" panose="02020603050405020304" pitchFamily="18" charset="0"/>
                <a:cs typeface="Times New Roman" panose="02020603050405020304" pitchFamily="18" charset="0"/>
              </a:rPr>
              <a:t>View, Update, Delete- Category(Admin)</a:t>
            </a:r>
          </a:p>
        </p:txBody>
      </p:sp>
      <p:pic>
        <p:nvPicPr>
          <p:cNvPr id="32" name="Picture 31" descr="C:\Users\joannes.jacobmathew\AppData\Local\Microsoft\Windows\INetCache\Content.MSO\526AC7BD.t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8543" y="1328286"/>
            <a:ext cx="8941870" cy="4783756"/>
          </a:xfrm>
          <a:prstGeom prst="rect">
            <a:avLst/>
          </a:prstGeom>
          <a:noFill/>
          <a:ln>
            <a:noFill/>
          </a:ln>
        </p:spPr>
      </p:pic>
    </p:spTree>
    <p:extLst>
      <p:ext uri="{BB962C8B-B14F-4D97-AF65-F5344CB8AC3E}">
        <p14:creationId xmlns:p14="http://schemas.microsoft.com/office/powerpoint/2010/main" val="401886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38"/>
          <p:cNvSpPr>
            <a:spLocks noGrp="1"/>
          </p:cNvSpPr>
          <p:nvPr>
            <p:ph type="body" sz="quarter" idx="10"/>
          </p:nvPr>
        </p:nvSpPr>
        <p:spPr/>
        <p:txBody>
          <a:bodyPr/>
          <a:lstStyle/>
          <a:p>
            <a:r>
              <a:rPr lang="en-US" sz="4400" dirty="0">
                <a:latin typeface="Times New Roman" panose="02020603050405020304" pitchFamily="18" charset="0"/>
                <a:cs typeface="Times New Roman" panose="02020603050405020304" pitchFamily="18" charset="0"/>
              </a:rPr>
              <a:t>View, Update, Delete- Product(Admin)</a:t>
            </a:r>
          </a:p>
        </p:txBody>
      </p:sp>
      <p:pic>
        <p:nvPicPr>
          <p:cNvPr id="40" name="Picture 39" descr="C:\Users\joannes.jacobmathew\AppData\Local\Microsoft\Windows\INetCache\Content.MSO\74B72DD3.t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5545" y="1463040"/>
            <a:ext cx="9230628" cy="4706754"/>
          </a:xfrm>
          <a:prstGeom prst="rect">
            <a:avLst/>
          </a:prstGeom>
          <a:noFill/>
          <a:ln>
            <a:noFill/>
          </a:ln>
        </p:spPr>
      </p:pic>
    </p:spTree>
    <p:extLst>
      <p:ext uri="{BB962C8B-B14F-4D97-AF65-F5344CB8AC3E}">
        <p14:creationId xmlns:p14="http://schemas.microsoft.com/office/powerpoint/2010/main" val="1309782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p:cNvSpPr>
            <a:spLocks noGrp="1"/>
          </p:cNvSpPr>
          <p:nvPr>
            <p:ph type="body" sz="quarter" idx="10"/>
          </p:nvPr>
        </p:nvSpPr>
        <p:spPr/>
        <p:txBody>
          <a:bodyPr/>
          <a:lstStyle/>
          <a:p>
            <a:r>
              <a:rPr lang="en-US" dirty="0">
                <a:latin typeface="Times New Roman" panose="02020603050405020304" pitchFamily="18" charset="0"/>
                <a:cs typeface="Times New Roman" panose="02020603050405020304" pitchFamily="18" charset="0"/>
              </a:rPr>
              <a:t>Add- Product(Admin)</a:t>
            </a:r>
          </a:p>
        </p:txBody>
      </p:sp>
      <p:pic>
        <p:nvPicPr>
          <p:cNvPr id="32" name="Picture 31" descr="C:\Users\joannes.jacobmathew\AppData\Local\Microsoft\Windows\INetCache\Content.MSO\DCA67A59.t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5171" y="1742173"/>
            <a:ext cx="9038121" cy="4649001"/>
          </a:xfrm>
          <a:prstGeom prst="rect">
            <a:avLst/>
          </a:prstGeom>
          <a:noFill/>
          <a:ln>
            <a:noFill/>
          </a:ln>
        </p:spPr>
      </p:pic>
    </p:spTree>
    <p:extLst>
      <p:ext uri="{BB962C8B-B14F-4D97-AF65-F5344CB8AC3E}">
        <p14:creationId xmlns:p14="http://schemas.microsoft.com/office/powerpoint/2010/main" val="1547012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E2714A-BE29-4E83-A155-D5802C472B0A}"/>
              </a:ext>
            </a:extLst>
          </p:cNvPr>
          <p:cNvSpPr txBox="1"/>
          <p:nvPr/>
        </p:nvSpPr>
        <p:spPr>
          <a:xfrm>
            <a:off x="0" y="2812356"/>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Tree>
    <p:extLst>
      <p:ext uri="{BB962C8B-B14F-4D97-AF65-F5344CB8AC3E}">
        <p14:creationId xmlns:p14="http://schemas.microsoft.com/office/powerpoint/2010/main" val="1241158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5B34B515-1D6A-4454-9A5C-DFFE07433A68}"/>
              </a:ext>
            </a:extLst>
          </p:cNvPr>
          <p:cNvSpPr txBox="1"/>
          <p:nvPr/>
        </p:nvSpPr>
        <p:spPr>
          <a:xfrm>
            <a:off x="2549697" y="1449339"/>
            <a:ext cx="6945283" cy="923330"/>
          </a:xfrm>
          <a:prstGeom prst="rect">
            <a:avLst/>
          </a:prstGeom>
          <a:noFill/>
        </p:spPr>
        <p:txBody>
          <a:bodyPr wrap="square" rtlCol="0" anchor="ctr">
            <a:spAutoFit/>
          </a:bodyPr>
          <a:lstStyle>
            <a:defPPr>
              <a:defRPr lang="en-US"/>
            </a:defPPr>
            <a:lvl1pPr>
              <a:defRPr sz="7200">
                <a:solidFill>
                  <a:schemeClr val="bg1"/>
                </a:solidFill>
                <a:effectLst>
                  <a:outerShdw blurRad="12700" dist="88900" dir="3000000" algn="tl" rotWithShape="0">
                    <a:schemeClr val="accent2">
                      <a:alpha val="40000"/>
                    </a:schemeClr>
                  </a:outerShdw>
                </a:effectLst>
              </a:defRPr>
            </a:lvl1pPr>
          </a:lstStyle>
          <a:p>
            <a:pPr algn="r"/>
            <a:r>
              <a:rPr lang="en-US" altLang="ko-KR" sz="5400" dirty="0">
                <a:effectLst/>
                <a:latin typeface="+mj-lt"/>
              </a:rPr>
              <a:t>Project Introduction</a:t>
            </a:r>
            <a:endParaRPr lang="ko-KR" altLang="en-US" sz="5400" dirty="0">
              <a:effectLst/>
              <a:latin typeface="+mj-lt"/>
            </a:endParaRPr>
          </a:p>
        </p:txBody>
      </p:sp>
      <p:sp>
        <p:nvSpPr>
          <p:cNvPr id="19" name="TextBox 18"/>
          <p:cNvSpPr txBox="1"/>
          <p:nvPr/>
        </p:nvSpPr>
        <p:spPr>
          <a:xfrm>
            <a:off x="2854037" y="2770909"/>
            <a:ext cx="7887854" cy="3970318"/>
          </a:xfrm>
          <a:prstGeom prst="rect">
            <a:avLst/>
          </a:prstGeom>
          <a:noFill/>
        </p:spPr>
        <p:txBody>
          <a:bodyPr wrap="square" rtlCol="0">
            <a:spAutoFit/>
          </a:bodyPr>
          <a:lstStyle/>
          <a:p>
            <a:r>
              <a:rPr lang="en-US" sz="2800" dirty="0">
                <a:solidFill>
                  <a:srgbClr val="85B129"/>
                </a:solidFill>
                <a:latin typeface="Times New Roman" panose="02020603050405020304" pitchFamily="18" charset="0"/>
                <a:cs typeface="Times New Roman" panose="02020603050405020304" pitchFamily="18" charset="0"/>
              </a:rPr>
              <a:t>Food ordering System is a web-based application developed with the help of Java programming language. It is mainly focused on receiving orders from the customer and delivering it to the vendor. This system helps in maintaining the user records and orders, more efficiently. Admin and customers all have a different interface and different privileges according to their needs.</a:t>
            </a:r>
          </a:p>
          <a:p>
            <a:endParaRPr lang="en-US" sz="2800" dirty="0">
              <a:solidFill>
                <a:srgbClr val="85B12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9384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8111" y="237909"/>
            <a:ext cx="11573197" cy="724247"/>
          </a:xfrm>
        </p:spPr>
        <p:txBody>
          <a:bodyPr/>
          <a:lstStyle/>
          <a:p>
            <a:r>
              <a:rPr lang="en-US" dirty="0">
                <a:latin typeface="Times New Roman" panose="02020603050405020304" pitchFamily="18" charset="0"/>
                <a:cs typeface="Times New Roman" panose="02020603050405020304" pitchFamily="18" charset="0"/>
              </a:rPr>
              <a:t>Objectives</a:t>
            </a:r>
          </a:p>
        </p:txBody>
      </p:sp>
      <p:grpSp>
        <p:nvGrpSpPr>
          <p:cNvPr id="35" name="Graphic 3">
            <a:extLst>
              <a:ext uri="{FF2B5EF4-FFF2-40B4-BE49-F238E27FC236}">
                <a16:creationId xmlns:a16="http://schemas.microsoft.com/office/drawing/2014/main" id="{31118DA8-709B-4C90-ABC9-2A70E2190A4B}"/>
              </a:ext>
            </a:extLst>
          </p:cNvPr>
          <p:cNvGrpSpPr/>
          <p:nvPr/>
        </p:nvGrpSpPr>
        <p:grpSpPr>
          <a:xfrm flipH="1">
            <a:off x="65889" y="2261316"/>
            <a:ext cx="1388744" cy="1602569"/>
            <a:chOff x="5653615" y="-84"/>
            <a:chExt cx="2013942" cy="2324030"/>
          </a:xfrm>
          <a:solidFill>
            <a:schemeClr val="bg1"/>
          </a:solidFill>
        </p:grpSpPr>
        <p:sp>
          <p:nvSpPr>
            <p:cNvPr id="36" name="Freeform: Shape 70">
              <a:extLst>
                <a:ext uri="{FF2B5EF4-FFF2-40B4-BE49-F238E27FC236}">
                  <a16:creationId xmlns:a16="http://schemas.microsoft.com/office/drawing/2014/main" id="{30C7A574-7EA0-41CC-8CA2-1851526CC4B6}"/>
                </a:ext>
              </a:extLst>
            </p:cNvPr>
            <p:cNvSpPr/>
            <p:nvPr/>
          </p:nvSpPr>
          <p:spPr>
            <a:xfrm>
              <a:off x="6199103" y="-84"/>
              <a:ext cx="1468455" cy="1524084"/>
            </a:xfrm>
            <a:custGeom>
              <a:avLst/>
              <a:gdLst>
                <a:gd name="connsiteX0" fmla="*/ 1443037 w 1468455"/>
                <a:gd name="connsiteY0" fmla="*/ 158200 h 1524084"/>
                <a:gd name="connsiteX1" fmla="*/ 1276350 w 1468455"/>
                <a:gd name="connsiteY1" fmla="*/ 17230 h 1524084"/>
                <a:gd name="connsiteX2" fmla="*/ 1166812 w 1468455"/>
                <a:gd name="connsiteY2" fmla="*/ 51520 h 1524084"/>
                <a:gd name="connsiteX3" fmla="*/ 633412 w 1468455"/>
                <a:gd name="connsiteY3" fmla="*/ 810662 h 1524084"/>
                <a:gd name="connsiteX4" fmla="*/ 564833 w 1468455"/>
                <a:gd name="connsiteY4" fmla="*/ 821140 h 1524084"/>
                <a:gd name="connsiteX5" fmla="*/ 0 w 1468455"/>
                <a:gd name="connsiteY5" fmla="*/ 842095 h 1524084"/>
                <a:gd name="connsiteX6" fmla="*/ 680085 w 1468455"/>
                <a:gd name="connsiteY6" fmla="*/ 1034500 h 1524084"/>
                <a:gd name="connsiteX7" fmla="*/ 921067 w 1468455"/>
                <a:gd name="connsiteY7" fmla="*/ 1524085 h 1524084"/>
                <a:gd name="connsiteX8" fmla="*/ 935355 w 1468455"/>
                <a:gd name="connsiteY8" fmla="*/ 1473602 h 1524084"/>
                <a:gd name="connsiteX9" fmla="*/ 782955 w 1468455"/>
                <a:gd name="connsiteY9" fmla="*/ 979255 h 1524084"/>
                <a:gd name="connsiteX10" fmla="*/ 774383 w 1468455"/>
                <a:gd name="connsiteY10" fmla="*/ 919247 h 1524084"/>
                <a:gd name="connsiteX11" fmla="*/ 1426845 w 1468455"/>
                <a:gd name="connsiteY11" fmla="*/ 270595 h 1524084"/>
                <a:gd name="connsiteX12" fmla="*/ 1443037 w 1468455"/>
                <a:gd name="connsiteY12" fmla="*/ 158200 h 15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8455" h="1524084">
                  <a:moveTo>
                    <a:pt x="1443037" y="158200"/>
                  </a:moveTo>
                  <a:cubicBezTo>
                    <a:pt x="1392555" y="105812"/>
                    <a:pt x="1336358" y="58187"/>
                    <a:pt x="1276350" y="17230"/>
                  </a:cubicBezTo>
                  <a:cubicBezTo>
                    <a:pt x="1227773" y="-15155"/>
                    <a:pt x="1187767" y="-868"/>
                    <a:pt x="1166812" y="51520"/>
                  </a:cubicBezTo>
                  <a:cubicBezTo>
                    <a:pt x="1049655" y="346795"/>
                    <a:pt x="865822" y="596350"/>
                    <a:pt x="633412" y="810662"/>
                  </a:cubicBezTo>
                  <a:cubicBezTo>
                    <a:pt x="609600" y="832570"/>
                    <a:pt x="594360" y="834475"/>
                    <a:pt x="564833" y="821140"/>
                  </a:cubicBezTo>
                  <a:cubicBezTo>
                    <a:pt x="373380" y="736367"/>
                    <a:pt x="184785" y="744940"/>
                    <a:pt x="0" y="842095"/>
                  </a:cubicBezTo>
                  <a:cubicBezTo>
                    <a:pt x="257175" y="800185"/>
                    <a:pt x="485775" y="855430"/>
                    <a:pt x="680085" y="1034500"/>
                  </a:cubicBezTo>
                  <a:cubicBezTo>
                    <a:pt x="824865" y="1164992"/>
                    <a:pt x="899160" y="1330727"/>
                    <a:pt x="921067" y="1524085"/>
                  </a:cubicBezTo>
                  <a:cubicBezTo>
                    <a:pt x="936308" y="1508845"/>
                    <a:pt x="933450" y="1489795"/>
                    <a:pt x="935355" y="1473602"/>
                  </a:cubicBezTo>
                  <a:cubicBezTo>
                    <a:pt x="953453" y="1287865"/>
                    <a:pt x="901065" y="1123082"/>
                    <a:pt x="782955" y="979255"/>
                  </a:cubicBezTo>
                  <a:cubicBezTo>
                    <a:pt x="752475" y="963062"/>
                    <a:pt x="758190" y="944012"/>
                    <a:pt x="774383" y="919247"/>
                  </a:cubicBezTo>
                  <a:cubicBezTo>
                    <a:pt x="945833" y="656357"/>
                    <a:pt x="1161098" y="438235"/>
                    <a:pt x="1426845" y="270595"/>
                  </a:cubicBezTo>
                  <a:cubicBezTo>
                    <a:pt x="1474470" y="240115"/>
                    <a:pt x="1483042" y="199157"/>
                    <a:pt x="1443037" y="158200"/>
                  </a:cubicBezTo>
                  <a:close/>
                </a:path>
              </a:pathLst>
            </a:custGeom>
            <a:grpFill/>
            <a:ln w="9525" cap="flat">
              <a:noFill/>
              <a:prstDash val="solid"/>
              <a:miter/>
            </a:ln>
          </p:spPr>
          <p:txBody>
            <a:bodyPr rtlCol="0" anchor="ctr"/>
            <a:lstStyle/>
            <a:p>
              <a:endParaRPr lang="en-US"/>
            </a:p>
          </p:txBody>
        </p:sp>
        <p:sp>
          <p:nvSpPr>
            <p:cNvPr id="37" name="Freeform: Shape 71">
              <a:extLst>
                <a:ext uri="{FF2B5EF4-FFF2-40B4-BE49-F238E27FC236}">
                  <a16:creationId xmlns:a16="http://schemas.microsoft.com/office/drawing/2014/main" id="{84B22AD8-5C98-4F5E-9384-46D4A83B6642}"/>
                </a:ext>
              </a:extLst>
            </p:cNvPr>
            <p:cNvSpPr/>
            <p:nvPr/>
          </p:nvSpPr>
          <p:spPr>
            <a:xfrm>
              <a:off x="5653615" y="928303"/>
              <a:ext cx="1396834" cy="1395642"/>
            </a:xfrm>
            <a:custGeom>
              <a:avLst/>
              <a:gdLst>
                <a:gd name="connsiteX0" fmla="*/ 1136990 w 1396834"/>
                <a:gd name="connsiteY0" fmla="*/ 153737 h 1395642"/>
                <a:gd name="connsiteX1" fmla="*/ 1086508 w 1396834"/>
                <a:gd name="connsiteY1" fmla="*/ 118494 h 1395642"/>
                <a:gd name="connsiteX2" fmla="*/ 131150 w 1396834"/>
                <a:gd name="connsiteY2" fmla="*/ 289944 h 1395642"/>
                <a:gd name="connsiteX3" fmla="*/ 2563 w 1396834"/>
                <a:gd name="connsiteY3" fmla="*/ 775719 h 1395642"/>
                <a:gd name="connsiteX4" fmla="*/ 818855 w 1396834"/>
                <a:gd name="connsiteY4" fmla="*/ 1386272 h 1395642"/>
                <a:gd name="connsiteX5" fmla="*/ 1389403 w 1396834"/>
                <a:gd name="connsiteY5" fmla="*/ 603317 h 1395642"/>
                <a:gd name="connsiteX6" fmla="*/ 1136990 w 1396834"/>
                <a:gd name="connsiteY6" fmla="*/ 153737 h 1395642"/>
                <a:gd name="connsiteX7" fmla="*/ 194015 w 1396834"/>
                <a:gd name="connsiteY7" fmla="*/ 643322 h 1395642"/>
                <a:gd name="connsiteX8" fmla="*/ 184490 w 1396834"/>
                <a:gd name="connsiteY8" fmla="*/ 669992 h 1395642"/>
                <a:gd name="connsiteX9" fmla="*/ 188300 w 1396834"/>
                <a:gd name="connsiteY9" fmla="*/ 943359 h 1395642"/>
                <a:gd name="connsiteX10" fmla="*/ 115910 w 1396834"/>
                <a:gd name="connsiteY10" fmla="*/ 756669 h 1395642"/>
                <a:gd name="connsiteX11" fmla="*/ 247355 w 1396834"/>
                <a:gd name="connsiteY11" fmla="*/ 298517 h 1395642"/>
                <a:gd name="connsiteX12" fmla="*/ 775992 w 1396834"/>
                <a:gd name="connsiteY12" fmla="*/ 118494 h 1395642"/>
                <a:gd name="connsiteX13" fmla="*/ 796948 w 1396834"/>
                <a:gd name="connsiteY13" fmla="*/ 132782 h 1395642"/>
                <a:gd name="connsiteX14" fmla="*/ 435950 w 1396834"/>
                <a:gd name="connsiteY14" fmla="*/ 270894 h 1395642"/>
                <a:gd name="connsiteX15" fmla="*/ 194015 w 1396834"/>
                <a:gd name="connsiteY15" fmla="*/ 643322 h 1395642"/>
                <a:gd name="connsiteX16" fmla="*/ 695030 w 1396834"/>
                <a:gd name="connsiteY16" fmla="*/ 908117 h 1395642"/>
                <a:gd name="connsiteX17" fmla="*/ 487385 w 1396834"/>
                <a:gd name="connsiteY17" fmla="*/ 694757 h 1395642"/>
                <a:gd name="connsiteX18" fmla="*/ 699792 w 1396834"/>
                <a:gd name="connsiteY18" fmla="*/ 487112 h 1395642"/>
                <a:gd name="connsiteX19" fmla="*/ 908390 w 1396834"/>
                <a:gd name="connsiteY19" fmla="*/ 699519 h 1395642"/>
                <a:gd name="connsiteX20" fmla="*/ 695030 w 1396834"/>
                <a:gd name="connsiteY20" fmla="*/ 908117 h 139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96834" h="1395642">
                  <a:moveTo>
                    <a:pt x="1136990" y="153737"/>
                  </a:moveTo>
                  <a:cubicBezTo>
                    <a:pt x="1119845" y="142307"/>
                    <a:pt x="1103653" y="129924"/>
                    <a:pt x="1086508" y="118494"/>
                  </a:cubicBezTo>
                  <a:cubicBezTo>
                    <a:pt x="774088" y="-91056"/>
                    <a:pt x="350225" y="-15808"/>
                    <a:pt x="131150" y="289944"/>
                  </a:cubicBezTo>
                  <a:cubicBezTo>
                    <a:pt x="27328" y="435677"/>
                    <a:pt x="-10772" y="598554"/>
                    <a:pt x="2563" y="775719"/>
                  </a:cubicBezTo>
                  <a:cubicBezTo>
                    <a:pt x="58760" y="1198629"/>
                    <a:pt x="438807" y="1448184"/>
                    <a:pt x="818855" y="1386272"/>
                  </a:cubicBezTo>
                  <a:cubicBezTo>
                    <a:pt x="1176042" y="1328169"/>
                    <a:pt x="1445600" y="961457"/>
                    <a:pt x="1389403" y="603317"/>
                  </a:cubicBezTo>
                  <a:cubicBezTo>
                    <a:pt x="1360828" y="421389"/>
                    <a:pt x="1277008" y="272799"/>
                    <a:pt x="1136990" y="153737"/>
                  </a:cubicBezTo>
                  <a:close/>
                  <a:moveTo>
                    <a:pt x="194015" y="643322"/>
                  </a:moveTo>
                  <a:cubicBezTo>
                    <a:pt x="192110" y="652847"/>
                    <a:pt x="188300" y="661419"/>
                    <a:pt x="184490" y="669992"/>
                  </a:cubicBezTo>
                  <a:cubicBezTo>
                    <a:pt x="174013" y="759527"/>
                    <a:pt x="166392" y="849062"/>
                    <a:pt x="188300" y="943359"/>
                  </a:cubicBezTo>
                  <a:cubicBezTo>
                    <a:pt x="152105" y="905259"/>
                    <a:pt x="122578" y="824297"/>
                    <a:pt x="115910" y="756669"/>
                  </a:cubicBezTo>
                  <a:cubicBezTo>
                    <a:pt x="85430" y="582362"/>
                    <a:pt x="132103" y="428057"/>
                    <a:pt x="247355" y="298517"/>
                  </a:cubicBezTo>
                  <a:cubicBezTo>
                    <a:pt x="388325" y="140402"/>
                    <a:pt x="567395" y="84204"/>
                    <a:pt x="775992" y="118494"/>
                  </a:cubicBezTo>
                  <a:cubicBezTo>
                    <a:pt x="783613" y="119447"/>
                    <a:pt x="791233" y="121352"/>
                    <a:pt x="796948" y="132782"/>
                  </a:cubicBezTo>
                  <a:cubicBezTo>
                    <a:pt x="662645" y="143259"/>
                    <a:pt x="541678" y="188979"/>
                    <a:pt x="435950" y="270894"/>
                  </a:cubicBezTo>
                  <a:cubicBezTo>
                    <a:pt x="313078" y="368049"/>
                    <a:pt x="233067" y="492827"/>
                    <a:pt x="194015" y="643322"/>
                  </a:cubicBezTo>
                  <a:close/>
                  <a:moveTo>
                    <a:pt x="695030" y="908117"/>
                  </a:moveTo>
                  <a:cubicBezTo>
                    <a:pt x="577873" y="907164"/>
                    <a:pt x="486432" y="812867"/>
                    <a:pt x="487385" y="694757"/>
                  </a:cubicBezTo>
                  <a:cubicBezTo>
                    <a:pt x="488338" y="576647"/>
                    <a:pt x="580730" y="486159"/>
                    <a:pt x="699792" y="487112"/>
                  </a:cubicBezTo>
                  <a:cubicBezTo>
                    <a:pt x="816950" y="488064"/>
                    <a:pt x="909342" y="581409"/>
                    <a:pt x="908390" y="699519"/>
                  </a:cubicBezTo>
                  <a:cubicBezTo>
                    <a:pt x="907437" y="816677"/>
                    <a:pt x="812188" y="909069"/>
                    <a:pt x="695030" y="908117"/>
                  </a:cubicBezTo>
                  <a:close/>
                </a:path>
              </a:pathLst>
            </a:custGeom>
            <a:grpFill/>
            <a:ln w="9525" cap="flat">
              <a:noFill/>
              <a:prstDash val="solid"/>
              <a:miter/>
            </a:ln>
          </p:spPr>
          <p:txBody>
            <a:bodyPr rtlCol="0" anchor="ctr"/>
            <a:lstStyle/>
            <a:p>
              <a:endParaRPr lang="en-US"/>
            </a:p>
          </p:txBody>
        </p:sp>
      </p:grpSp>
      <p:sp>
        <p:nvSpPr>
          <p:cNvPr id="6" name="Rectangle 5"/>
          <p:cNvSpPr/>
          <p:nvPr/>
        </p:nvSpPr>
        <p:spPr>
          <a:xfrm>
            <a:off x="2032000" y="1794317"/>
            <a:ext cx="9208655" cy="4375878"/>
          </a:xfrm>
          <a:prstGeom prst="rect">
            <a:avLst/>
          </a:prstGeom>
        </p:spPr>
        <p:txBody>
          <a:bodyPr wrap="square">
            <a:spAutoFit/>
          </a:bodyPr>
          <a:lstStyle/>
          <a:p>
            <a:pPr marL="342900" marR="0" lvl="0" indent="-342900">
              <a:lnSpc>
                <a:spcPct val="150000"/>
              </a:lnSpc>
              <a:spcBef>
                <a:spcPts val="0"/>
              </a:spcBef>
              <a:spcAft>
                <a:spcPts val="0"/>
              </a:spcAft>
              <a:buFont typeface="Symbol" panose="05050102010706020507" pitchFamily="18" charset="2"/>
              <a:buChar char=""/>
            </a:pP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To develop an online system to help the users to order Food.</a:t>
            </a:r>
          </a:p>
          <a:p>
            <a:pPr marL="342900" marR="0" lvl="0" indent="-342900">
              <a:lnSpc>
                <a:spcPct val="150000"/>
              </a:lnSpc>
              <a:spcBef>
                <a:spcPts val="0"/>
              </a:spcBef>
              <a:spcAft>
                <a:spcPts val="800"/>
              </a:spcAft>
              <a:buFont typeface="Symbol" panose="05050102010706020507" pitchFamily="18" charset="2"/>
              <a:buChar char=""/>
            </a:pP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To manage orders for the restaurant effectively.</a:t>
            </a:r>
          </a:p>
          <a:p>
            <a:pPr marL="285750" lvl="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 Admins can add food items by category and also update them, which will be reflected in the user page.</a:t>
            </a:r>
          </a:p>
          <a:p>
            <a:pPr marL="285750" lvl="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Shows the information and description related to the food items.</a:t>
            </a:r>
          </a:p>
          <a:p>
            <a:pPr marL="285750" lvl="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 Adding and removing food items from the cart.</a:t>
            </a:r>
          </a:p>
          <a:p>
            <a:pPr marL="285750" lvl="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We can create an account as both admin and user.</a:t>
            </a:r>
          </a:p>
          <a:p>
            <a:pPr marL="285750" lvl="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Our application is secure and safe as the user details are encrypted in the data base</a:t>
            </a:r>
          </a:p>
          <a:p>
            <a:pPr marL="342900" marR="0" lvl="0" indent="-342900">
              <a:lnSpc>
                <a:spcPct val="150000"/>
              </a:lnSpc>
              <a:spcBef>
                <a:spcPts val="0"/>
              </a:spcBef>
              <a:spcAft>
                <a:spcPts val="800"/>
              </a:spcAft>
              <a:buFont typeface="Symbol" panose="05050102010706020507" pitchFamily="18" charset="2"/>
              <a:buChar char=""/>
            </a:pPr>
            <a:endPar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79649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p:txBody>
          <a:bodyPr/>
          <a:lstStyle/>
          <a:p>
            <a:r>
              <a:rPr lang="en-US" dirty="0"/>
              <a:t>Requirements</a:t>
            </a:r>
          </a:p>
        </p:txBody>
      </p:sp>
      <p:sp>
        <p:nvSpPr>
          <p:cNvPr id="53" name="Content Placeholder 2"/>
          <p:cNvSpPr txBox="1">
            <a:spLocks/>
          </p:cNvSpPr>
          <p:nvPr/>
        </p:nvSpPr>
        <p:spPr>
          <a:xfrm>
            <a:off x="1163782" y="1942411"/>
            <a:ext cx="10515600" cy="5758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solidFill>
                  <a:schemeClr val="bg1"/>
                </a:solidFill>
              </a:rPr>
              <a:t> </a:t>
            </a:r>
            <a:r>
              <a:rPr lang="en-US" sz="4000" b="1" dirty="0">
                <a:solidFill>
                  <a:schemeClr val="bg1"/>
                </a:solidFill>
                <a:latin typeface="Times New Roman" panose="02020603050405020304" pitchFamily="18" charset="0"/>
                <a:cs typeface="Times New Roman" panose="02020603050405020304" pitchFamily="18" charset="0"/>
              </a:rPr>
              <a:t>Software Requirements</a:t>
            </a:r>
          </a:p>
        </p:txBody>
      </p:sp>
      <p:sp>
        <p:nvSpPr>
          <p:cNvPr id="54" name="Rectangle 53"/>
          <p:cNvSpPr/>
          <p:nvPr/>
        </p:nvSpPr>
        <p:spPr>
          <a:xfrm>
            <a:off x="1163782" y="2739480"/>
            <a:ext cx="6096000" cy="954107"/>
          </a:xfrm>
          <a:prstGeom prst="rect">
            <a:avLst/>
          </a:prstGeom>
        </p:spPr>
        <p:txBody>
          <a:bodyPr>
            <a:spAutoFit/>
          </a:bodyPr>
          <a:lstStyle/>
          <a:p>
            <a:pPr marL="457200" indent="-457200">
              <a:buFont typeface="Wingdings" panose="05000000000000000000" pitchFamily="2" charset="2"/>
              <a:buChar char="ü"/>
            </a:pPr>
            <a:r>
              <a:rPr lang="en-US" sz="2800" b="0" i="0" dirty="0">
                <a:solidFill>
                  <a:schemeClr val="bg1"/>
                </a:solidFill>
                <a:effectLst/>
                <a:latin typeface="Times New Roman" panose="02020603050405020304" pitchFamily="18" charset="0"/>
                <a:cs typeface="Times New Roman" panose="02020603050405020304" pitchFamily="18" charset="0"/>
              </a:rPr>
              <a:t>Windows version 7+.</a:t>
            </a:r>
            <a:br>
              <a:rPr lang="en-US" sz="2800" dirty="0">
                <a:solidFill>
                  <a:schemeClr val="bg1"/>
                </a:solidFill>
                <a:latin typeface="Times New Roman" panose="02020603050405020304" pitchFamily="18" charset="0"/>
                <a:cs typeface="Times New Roman" panose="02020603050405020304" pitchFamily="18" charset="0"/>
              </a:rPr>
            </a:b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55" name="Rectangle 54"/>
          <p:cNvSpPr/>
          <p:nvPr/>
        </p:nvSpPr>
        <p:spPr>
          <a:xfrm>
            <a:off x="1163782" y="3450091"/>
            <a:ext cx="8460509" cy="523220"/>
          </a:xfrm>
          <a:prstGeom prst="rect">
            <a:avLst/>
          </a:prstGeom>
        </p:spPr>
        <p:txBody>
          <a:bodyPr wrap="square">
            <a:spAutoFit/>
          </a:bodyPr>
          <a:lstStyle/>
          <a:p>
            <a:pPr marL="457200" indent="-457200">
              <a:buFont typeface="Wingdings" panose="05000000000000000000" pitchFamily="2" charset="2"/>
              <a:buChar char="ü"/>
            </a:pPr>
            <a:r>
              <a:rPr lang="en-US" sz="2800" b="0" i="0" dirty="0">
                <a:solidFill>
                  <a:schemeClr val="bg1"/>
                </a:solidFill>
                <a:effectLst/>
                <a:latin typeface="Times New Roman" panose="02020603050405020304" pitchFamily="18" charset="0"/>
                <a:cs typeface="Times New Roman" panose="02020603050405020304" pitchFamily="18" charset="0"/>
              </a:rPr>
              <a:t>Front-end :</a:t>
            </a:r>
            <a:r>
              <a:rPr lang="en-US" sz="2800" dirty="0">
                <a:solidFill>
                  <a:schemeClr val="bg1"/>
                </a:solidFill>
                <a:latin typeface="Times New Roman" panose="02020603050405020304" pitchFamily="18" charset="0"/>
                <a:cs typeface="Times New Roman" panose="02020603050405020304" pitchFamily="18" charset="0"/>
              </a:rPr>
              <a:t> HTML &amp; CSS, JS</a:t>
            </a:r>
          </a:p>
        </p:txBody>
      </p:sp>
      <p:sp>
        <p:nvSpPr>
          <p:cNvPr id="56" name="Rectangle 55"/>
          <p:cNvSpPr/>
          <p:nvPr/>
        </p:nvSpPr>
        <p:spPr>
          <a:xfrm>
            <a:off x="1163782" y="4182095"/>
            <a:ext cx="7970982" cy="523220"/>
          </a:xfrm>
          <a:prstGeom prst="rect">
            <a:avLst/>
          </a:prstGeom>
        </p:spPr>
        <p:txBody>
          <a:bodyPr wrap="square">
            <a:spAutoFit/>
          </a:bodyPr>
          <a:lstStyle/>
          <a:p>
            <a:pPr marL="457200" indent="-457200">
              <a:buFont typeface="Wingdings" panose="05000000000000000000" pitchFamily="2" charset="2"/>
              <a:buChar char="ü"/>
            </a:pPr>
            <a:r>
              <a:rPr lang="en-US" sz="2800" dirty="0">
                <a:solidFill>
                  <a:schemeClr val="bg1"/>
                </a:solidFill>
                <a:effectLst/>
                <a:latin typeface="Times New Roman" panose="02020603050405020304" pitchFamily="18" charset="0"/>
                <a:cs typeface="Times New Roman" panose="02020603050405020304" pitchFamily="18" charset="0"/>
              </a:rPr>
              <a:t>Back-end : </a:t>
            </a:r>
            <a:r>
              <a:rPr lang="en-US" sz="2800" dirty="0">
                <a:solidFill>
                  <a:schemeClr val="bg1"/>
                </a:solidFill>
                <a:latin typeface="Times New Roman" panose="02020603050405020304" pitchFamily="18" charset="0"/>
                <a:cs typeface="Times New Roman" panose="02020603050405020304" pitchFamily="18" charset="0"/>
              </a:rPr>
              <a:t>Oracle</a:t>
            </a:r>
            <a:r>
              <a:rPr lang="en-US" sz="2800" dirty="0">
                <a:solidFill>
                  <a:schemeClr val="bg1"/>
                </a:solidFill>
                <a:effectLst/>
                <a:latin typeface="Times New Roman" panose="02020603050405020304" pitchFamily="18" charset="0"/>
                <a:cs typeface="Times New Roman" panose="02020603050405020304" pitchFamily="18" charset="0"/>
              </a:rPr>
              <a:t> </a:t>
            </a:r>
            <a:r>
              <a:rPr lang="en-US" sz="2800" dirty="0">
                <a:solidFill>
                  <a:schemeClr val="bg1"/>
                </a:solidFill>
                <a:latin typeface="Times New Roman" panose="02020603050405020304" pitchFamily="18" charset="0"/>
                <a:cs typeface="Times New Roman" panose="02020603050405020304" pitchFamily="18" charset="0"/>
              </a:rPr>
              <a:t>D</a:t>
            </a:r>
            <a:r>
              <a:rPr lang="en-US" sz="2800" dirty="0">
                <a:solidFill>
                  <a:schemeClr val="bg1"/>
                </a:solidFill>
                <a:effectLst/>
                <a:latin typeface="Times New Roman" panose="02020603050405020304" pitchFamily="18" charset="0"/>
                <a:cs typeface="Times New Roman" panose="02020603050405020304" pitchFamily="18" charset="0"/>
              </a:rPr>
              <a:t>atabase and Spring Boot </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57" name="Rectangle 56"/>
          <p:cNvSpPr/>
          <p:nvPr/>
        </p:nvSpPr>
        <p:spPr>
          <a:xfrm>
            <a:off x="1054099" y="4905162"/>
            <a:ext cx="8679873" cy="954107"/>
          </a:xfrm>
          <a:prstGeom prst="rect">
            <a:avLst/>
          </a:prstGeom>
        </p:spPr>
        <p:txBody>
          <a:bodyPr wrap="square">
            <a:spAutoFit/>
          </a:bodyPr>
          <a:lstStyle/>
          <a:p>
            <a:pPr marL="457200" indent="-457200">
              <a:buFont typeface="Wingdings" panose="05000000000000000000" pitchFamily="2" charset="2"/>
              <a:buChar char="ü"/>
            </a:pPr>
            <a:r>
              <a:rPr lang="en-US" sz="2800" dirty="0">
                <a:solidFill>
                  <a:schemeClr val="bg1"/>
                </a:solidFill>
                <a:latin typeface="Times New Roman" panose="02020603050405020304" pitchFamily="18" charset="0"/>
                <a:cs typeface="Times New Roman" panose="02020603050405020304" pitchFamily="18" charset="0"/>
              </a:rPr>
              <a:t>A browser which supports HTML &amp; JavaScript.</a:t>
            </a:r>
            <a:br>
              <a:rPr lang="en-US" sz="2800" dirty="0">
                <a:solidFill>
                  <a:schemeClr val="bg1"/>
                </a:solidFill>
                <a:latin typeface="Times New Roman" panose="02020603050405020304" pitchFamily="18" charset="0"/>
                <a:cs typeface="Times New Roman" panose="02020603050405020304" pitchFamily="18" charset="0"/>
              </a:rPr>
            </a:b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078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val 40">
            <a:extLst>
              <a:ext uri="{FF2B5EF4-FFF2-40B4-BE49-F238E27FC236}">
                <a16:creationId xmlns:a16="http://schemas.microsoft.com/office/drawing/2014/main" id="{2345593D-98E1-4309-968D-B75FA14E4CA4}"/>
              </a:ext>
            </a:extLst>
          </p:cNvPr>
          <p:cNvSpPr/>
          <p:nvPr/>
        </p:nvSpPr>
        <p:spPr>
          <a:xfrm>
            <a:off x="3470226" y="1609258"/>
            <a:ext cx="3548302" cy="35483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Times New Roman" panose="02020603050405020304" pitchFamily="18" charset="0"/>
                <a:cs typeface="Times New Roman" panose="02020603050405020304" pitchFamily="18" charset="0"/>
              </a:rPr>
              <a:t>Used Tools And Technologies</a:t>
            </a:r>
          </a:p>
        </p:txBody>
      </p:sp>
      <p:grpSp>
        <p:nvGrpSpPr>
          <p:cNvPr id="13" name="Graphic 147">
            <a:extLst>
              <a:ext uri="{FF2B5EF4-FFF2-40B4-BE49-F238E27FC236}">
                <a16:creationId xmlns:a16="http://schemas.microsoft.com/office/drawing/2014/main" id="{9B6A90B9-B60E-43E6-B8BB-A242D95C72F7}"/>
              </a:ext>
            </a:extLst>
          </p:cNvPr>
          <p:cNvGrpSpPr/>
          <p:nvPr/>
        </p:nvGrpSpPr>
        <p:grpSpPr>
          <a:xfrm>
            <a:off x="3848680" y="3016153"/>
            <a:ext cx="2817460" cy="822216"/>
            <a:chOff x="6260681" y="5031712"/>
            <a:chExt cx="2447925" cy="714375"/>
          </a:xfrm>
        </p:grpSpPr>
        <p:sp>
          <p:nvSpPr>
            <p:cNvPr id="14" name="Freeform: Shape 13">
              <a:extLst>
                <a:ext uri="{FF2B5EF4-FFF2-40B4-BE49-F238E27FC236}">
                  <a16:creationId xmlns:a16="http://schemas.microsoft.com/office/drawing/2014/main" id="{AB6C77D9-53C0-495F-8798-F2018FB8EFF9}"/>
                </a:ext>
              </a:extLst>
            </p:cNvPr>
            <p:cNvSpPr/>
            <p:nvPr/>
          </p:nvSpPr>
          <p:spPr>
            <a:xfrm>
              <a:off x="6260660" y="5034569"/>
              <a:ext cx="2448145" cy="711517"/>
            </a:xfrm>
            <a:custGeom>
              <a:avLst/>
              <a:gdLst>
                <a:gd name="connsiteX0" fmla="*/ 2447945 w 2448145"/>
                <a:gd name="connsiteY0" fmla="*/ 376238 h 711517"/>
                <a:gd name="connsiteX1" fmla="*/ 1217315 w 2448145"/>
                <a:gd name="connsiteY1" fmla="*/ 711518 h 711517"/>
                <a:gd name="connsiteX2" fmla="*/ 20 w 2448145"/>
                <a:gd name="connsiteY2" fmla="*/ 359093 h 711517"/>
                <a:gd name="connsiteX3" fmla="*/ 1217315 w 2448145"/>
                <a:gd name="connsiteY3" fmla="*/ 0 h 711517"/>
                <a:gd name="connsiteX4" fmla="*/ 2447945 w 2448145"/>
                <a:gd name="connsiteY4" fmla="*/ 376238 h 711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145" h="711517">
                  <a:moveTo>
                    <a:pt x="2447945" y="376238"/>
                  </a:moveTo>
                  <a:cubicBezTo>
                    <a:pt x="2434610" y="618173"/>
                    <a:pt x="1898353" y="711518"/>
                    <a:pt x="1217315" y="711518"/>
                  </a:cubicBezTo>
                  <a:cubicBezTo>
                    <a:pt x="536278" y="711518"/>
                    <a:pt x="2878" y="540068"/>
                    <a:pt x="20" y="359093"/>
                  </a:cubicBezTo>
                  <a:cubicBezTo>
                    <a:pt x="-3790" y="140018"/>
                    <a:pt x="536278" y="0"/>
                    <a:pt x="1217315" y="0"/>
                  </a:cubicBezTo>
                  <a:cubicBezTo>
                    <a:pt x="1898353" y="0"/>
                    <a:pt x="2460328" y="156210"/>
                    <a:pt x="2447945" y="376238"/>
                  </a:cubicBezTo>
                  <a:close/>
                </a:path>
              </a:pathLst>
            </a:custGeom>
            <a:solidFill>
              <a:srgbClr val="B39638"/>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09CD911-973B-413F-AB77-84D40A8AAE57}"/>
                </a:ext>
              </a:extLst>
            </p:cNvPr>
            <p:cNvSpPr/>
            <p:nvPr/>
          </p:nvSpPr>
          <p:spPr>
            <a:xfrm>
              <a:off x="6260681" y="5034569"/>
              <a:ext cx="2448125" cy="690605"/>
            </a:xfrm>
            <a:custGeom>
              <a:avLst/>
              <a:gdLst>
                <a:gd name="connsiteX0" fmla="*/ 2447925 w 2448125"/>
                <a:gd name="connsiteY0" fmla="*/ 363855 h 690605"/>
                <a:gd name="connsiteX1" fmla="*/ 1216343 w 2448125"/>
                <a:gd name="connsiteY1" fmla="*/ 689610 h 690605"/>
                <a:gd name="connsiteX2" fmla="*/ 0 w 2448125"/>
                <a:gd name="connsiteY2" fmla="*/ 347663 h 690605"/>
                <a:gd name="connsiteX3" fmla="*/ 1217295 w 2448125"/>
                <a:gd name="connsiteY3" fmla="*/ 0 h 690605"/>
                <a:gd name="connsiteX4" fmla="*/ 2447925 w 2448125"/>
                <a:gd name="connsiteY4" fmla="*/ 363855 h 690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125" h="690605">
                  <a:moveTo>
                    <a:pt x="2447925" y="363855"/>
                  </a:moveTo>
                  <a:cubicBezTo>
                    <a:pt x="2434590" y="599123"/>
                    <a:pt x="1747838" y="701993"/>
                    <a:pt x="1216343" y="689610"/>
                  </a:cubicBezTo>
                  <a:cubicBezTo>
                    <a:pt x="545783" y="673418"/>
                    <a:pt x="0" y="521018"/>
                    <a:pt x="0" y="347663"/>
                  </a:cubicBezTo>
                  <a:cubicBezTo>
                    <a:pt x="0" y="135255"/>
                    <a:pt x="536258" y="0"/>
                    <a:pt x="1217295" y="0"/>
                  </a:cubicBezTo>
                  <a:cubicBezTo>
                    <a:pt x="1898333" y="0"/>
                    <a:pt x="2460308" y="151448"/>
                    <a:pt x="2447925" y="363855"/>
                  </a:cubicBezTo>
                  <a:close/>
                </a:path>
              </a:pathLst>
            </a:custGeom>
            <a:solidFill>
              <a:srgbClr val="D1B054"/>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0D6F190-B997-4936-B519-2B8435F9C2A8}"/>
                </a:ext>
              </a:extLst>
            </p:cNvPr>
            <p:cNvSpPr/>
            <p:nvPr/>
          </p:nvSpPr>
          <p:spPr>
            <a:xfrm>
              <a:off x="6273063" y="5031712"/>
              <a:ext cx="2400514" cy="649699"/>
            </a:xfrm>
            <a:custGeom>
              <a:avLst/>
              <a:gdLst>
                <a:gd name="connsiteX0" fmla="*/ 2400300 w 2400514"/>
                <a:gd name="connsiteY0" fmla="*/ 342900 h 649699"/>
                <a:gd name="connsiteX1" fmla="*/ 1210628 w 2400514"/>
                <a:gd name="connsiteY1" fmla="*/ 648653 h 649699"/>
                <a:gd name="connsiteX2" fmla="*/ 0 w 2400514"/>
                <a:gd name="connsiteY2" fmla="*/ 327660 h 649699"/>
                <a:gd name="connsiteX3" fmla="*/ 1210628 w 2400514"/>
                <a:gd name="connsiteY3" fmla="*/ 0 h 649699"/>
                <a:gd name="connsiteX4" fmla="*/ 2400300 w 2400514"/>
                <a:gd name="connsiteY4" fmla="*/ 342900 h 649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514" h="649699">
                  <a:moveTo>
                    <a:pt x="2400300" y="342900"/>
                  </a:moveTo>
                  <a:cubicBezTo>
                    <a:pt x="2386965" y="563880"/>
                    <a:pt x="1739265" y="661035"/>
                    <a:pt x="1210628" y="648653"/>
                  </a:cubicBezTo>
                  <a:cubicBezTo>
                    <a:pt x="542925" y="633413"/>
                    <a:pt x="0" y="490538"/>
                    <a:pt x="0" y="327660"/>
                  </a:cubicBezTo>
                  <a:cubicBezTo>
                    <a:pt x="0" y="127635"/>
                    <a:pt x="533400" y="0"/>
                    <a:pt x="1210628" y="0"/>
                  </a:cubicBezTo>
                  <a:cubicBezTo>
                    <a:pt x="1887855" y="0"/>
                    <a:pt x="2412683" y="142875"/>
                    <a:pt x="2400300" y="342900"/>
                  </a:cubicBezTo>
                  <a:close/>
                </a:path>
              </a:pathLst>
            </a:custGeom>
            <a:solidFill>
              <a:srgbClr val="ECD37A"/>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D421C4C-033F-4D1A-B1F7-AB32DC7265BB}"/>
                </a:ext>
              </a:extLst>
            </p:cNvPr>
            <p:cNvSpPr/>
            <p:nvPr/>
          </p:nvSpPr>
          <p:spPr>
            <a:xfrm>
              <a:off x="6690258" y="5152679"/>
              <a:ext cx="1486852" cy="516255"/>
            </a:xfrm>
            <a:custGeom>
              <a:avLst/>
              <a:gdLst>
                <a:gd name="connsiteX0" fmla="*/ 1104900 w 1486852"/>
                <a:gd name="connsiteY0" fmla="*/ 359093 h 516255"/>
                <a:gd name="connsiteX1" fmla="*/ 1104900 w 1486852"/>
                <a:gd name="connsiteY1" fmla="*/ 359093 h 516255"/>
                <a:gd name="connsiteX2" fmla="*/ 1107758 w 1486852"/>
                <a:gd name="connsiteY2" fmla="*/ 358140 h 516255"/>
                <a:gd name="connsiteX3" fmla="*/ 1106805 w 1486852"/>
                <a:gd name="connsiteY3" fmla="*/ 360045 h 516255"/>
                <a:gd name="connsiteX4" fmla="*/ 1104900 w 1486852"/>
                <a:gd name="connsiteY4" fmla="*/ 359093 h 516255"/>
                <a:gd name="connsiteX5" fmla="*/ 1104900 w 1486852"/>
                <a:gd name="connsiteY5" fmla="*/ 359093 h 516255"/>
                <a:gd name="connsiteX6" fmla="*/ 990600 w 1486852"/>
                <a:gd name="connsiteY6" fmla="*/ 64770 h 516255"/>
                <a:gd name="connsiteX7" fmla="*/ 987743 w 1486852"/>
                <a:gd name="connsiteY7" fmla="*/ 62865 h 516255"/>
                <a:gd name="connsiteX8" fmla="*/ 990600 w 1486852"/>
                <a:gd name="connsiteY8" fmla="*/ 63818 h 516255"/>
                <a:gd name="connsiteX9" fmla="*/ 990600 w 1486852"/>
                <a:gd name="connsiteY9" fmla="*/ 64770 h 516255"/>
                <a:gd name="connsiteX10" fmla="*/ 990600 w 1486852"/>
                <a:gd name="connsiteY10" fmla="*/ 64770 h 516255"/>
                <a:gd name="connsiteX11" fmla="*/ 1137285 w 1486852"/>
                <a:gd name="connsiteY11" fmla="*/ 267653 h 516255"/>
                <a:gd name="connsiteX12" fmla="*/ 1137285 w 1486852"/>
                <a:gd name="connsiteY12" fmla="*/ 267653 h 516255"/>
                <a:gd name="connsiteX13" fmla="*/ 1137285 w 1486852"/>
                <a:gd name="connsiteY13" fmla="*/ 267653 h 516255"/>
                <a:gd name="connsiteX14" fmla="*/ 1137285 w 1486852"/>
                <a:gd name="connsiteY14" fmla="*/ 267653 h 516255"/>
                <a:gd name="connsiteX15" fmla="*/ 1137285 w 1486852"/>
                <a:gd name="connsiteY15" fmla="*/ 267653 h 516255"/>
                <a:gd name="connsiteX16" fmla="*/ 1137285 w 1486852"/>
                <a:gd name="connsiteY16" fmla="*/ 267653 h 516255"/>
                <a:gd name="connsiteX17" fmla="*/ 1137285 w 1486852"/>
                <a:gd name="connsiteY17" fmla="*/ 267653 h 516255"/>
                <a:gd name="connsiteX18" fmla="*/ 1137285 w 1486852"/>
                <a:gd name="connsiteY18" fmla="*/ 267653 h 516255"/>
                <a:gd name="connsiteX19" fmla="*/ 1137285 w 1486852"/>
                <a:gd name="connsiteY19" fmla="*/ 267653 h 516255"/>
                <a:gd name="connsiteX20" fmla="*/ 1137285 w 1486852"/>
                <a:gd name="connsiteY20" fmla="*/ 267653 h 516255"/>
                <a:gd name="connsiteX21" fmla="*/ 1138238 w 1486852"/>
                <a:gd name="connsiteY21" fmla="*/ 267653 h 516255"/>
                <a:gd name="connsiteX22" fmla="*/ 1138238 w 1486852"/>
                <a:gd name="connsiteY22" fmla="*/ 268605 h 516255"/>
                <a:gd name="connsiteX23" fmla="*/ 1137285 w 1486852"/>
                <a:gd name="connsiteY23" fmla="*/ 267653 h 516255"/>
                <a:gd name="connsiteX24" fmla="*/ 1137285 w 1486852"/>
                <a:gd name="connsiteY24" fmla="*/ 267653 h 516255"/>
                <a:gd name="connsiteX25" fmla="*/ 609600 w 1486852"/>
                <a:gd name="connsiteY25" fmla="*/ 0 h 516255"/>
                <a:gd name="connsiteX26" fmla="*/ 609600 w 1486852"/>
                <a:gd name="connsiteY26" fmla="*/ 0 h 516255"/>
                <a:gd name="connsiteX27" fmla="*/ 609600 w 1486852"/>
                <a:gd name="connsiteY27" fmla="*/ 0 h 516255"/>
                <a:gd name="connsiteX28" fmla="*/ 609600 w 1486852"/>
                <a:gd name="connsiteY28" fmla="*/ 0 h 516255"/>
                <a:gd name="connsiteX29" fmla="*/ 609600 w 1486852"/>
                <a:gd name="connsiteY29" fmla="*/ 0 h 516255"/>
                <a:gd name="connsiteX30" fmla="*/ 0 w 1486852"/>
                <a:gd name="connsiteY30" fmla="*/ 267653 h 516255"/>
                <a:gd name="connsiteX31" fmla="*/ 0 w 1486852"/>
                <a:gd name="connsiteY31" fmla="*/ 267653 h 516255"/>
                <a:gd name="connsiteX32" fmla="*/ 0 w 1486852"/>
                <a:gd name="connsiteY32" fmla="*/ 267653 h 516255"/>
                <a:gd name="connsiteX33" fmla="*/ 0 w 1486852"/>
                <a:gd name="connsiteY33" fmla="*/ 267653 h 516255"/>
                <a:gd name="connsiteX34" fmla="*/ 0 w 1486852"/>
                <a:gd name="connsiteY34" fmla="*/ 267653 h 516255"/>
                <a:gd name="connsiteX35" fmla="*/ 0 w 1486852"/>
                <a:gd name="connsiteY35" fmla="*/ 267653 h 516255"/>
                <a:gd name="connsiteX36" fmla="*/ 0 w 1486852"/>
                <a:gd name="connsiteY36" fmla="*/ 267653 h 516255"/>
                <a:gd name="connsiteX37" fmla="*/ 1486853 w 1486852"/>
                <a:gd name="connsiteY37" fmla="*/ 313373 h 516255"/>
                <a:gd name="connsiteX38" fmla="*/ 1486853 w 1486852"/>
                <a:gd name="connsiteY38" fmla="*/ 313373 h 516255"/>
                <a:gd name="connsiteX39" fmla="*/ 1486853 w 1486852"/>
                <a:gd name="connsiteY39" fmla="*/ 313373 h 516255"/>
                <a:gd name="connsiteX40" fmla="*/ 1486853 w 1486852"/>
                <a:gd name="connsiteY40" fmla="*/ 313373 h 516255"/>
                <a:gd name="connsiteX41" fmla="*/ 1486853 w 1486852"/>
                <a:gd name="connsiteY41" fmla="*/ 313373 h 516255"/>
                <a:gd name="connsiteX42" fmla="*/ 1486853 w 1486852"/>
                <a:gd name="connsiteY42" fmla="*/ 313373 h 516255"/>
                <a:gd name="connsiteX43" fmla="*/ 991553 w 1486852"/>
                <a:gd name="connsiteY43" fmla="*/ 477203 h 516255"/>
                <a:gd name="connsiteX44" fmla="*/ 991553 w 1486852"/>
                <a:gd name="connsiteY44" fmla="*/ 477203 h 516255"/>
                <a:gd name="connsiteX45" fmla="*/ 991553 w 1486852"/>
                <a:gd name="connsiteY45" fmla="*/ 477203 h 516255"/>
                <a:gd name="connsiteX46" fmla="*/ 991553 w 1486852"/>
                <a:gd name="connsiteY46" fmla="*/ 477203 h 516255"/>
                <a:gd name="connsiteX47" fmla="*/ 991553 w 1486852"/>
                <a:gd name="connsiteY47" fmla="*/ 477203 h 516255"/>
                <a:gd name="connsiteX48" fmla="*/ 1111568 w 1486852"/>
                <a:gd name="connsiteY48" fmla="*/ 516255 h 516255"/>
                <a:gd name="connsiteX49" fmla="*/ 1111568 w 1486852"/>
                <a:gd name="connsiteY49" fmla="*/ 516255 h 516255"/>
                <a:gd name="connsiteX50" fmla="*/ 1111568 w 1486852"/>
                <a:gd name="connsiteY50" fmla="*/ 516255 h 516255"/>
                <a:gd name="connsiteX51" fmla="*/ 1111568 w 1486852"/>
                <a:gd name="connsiteY51" fmla="*/ 516255 h 516255"/>
                <a:gd name="connsiteX52" fmla="*/ 1111568 w 1486852"/>
                <a:gd name="connsiteY52" fmla="*/ 516255 h 51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486852" h="516255">
                  <a:moveTo>
                    <a:pt x="1104900" y="359093"/>
                  </a:moveTo>
                  <a:lnTo>
                    <a:pt x="1104900" y="359093"/>
                  </a:lnTo>
                  <a:cubicBezTo>
                    <a:pt x="1105853" y="358140"/>
                    <a:pt x="1106805" y="358140"/>
                    <a:pt x="1107758" y="358140"/>
                  </a:cubicBezTo>
                  <a:cubicBezTo>
                    <a:pt x="1106805" y="359093"/>
                    <a:pt x="1106805" y="359093"/>
                    <a:pt x="1106805" y="360045"/>
                  </a:cubicBezTo>
                  <a:cubicBezTo>
                    <a:pt x="1105853" y="359093"/>
                    <a:pt x="1105853" y="359093"/>
                    <a:pt x="1104900" y="359093"/>
                  </a:cubicBezTo>
                  <a:lnTo>
                    <a:pt x="1104900" y="359093"/>
                  </a:lnTo>
                  <a:close/>
                  <a:moveTo>
                    <a:pt x="990600" y="64770"/>
                  </a:moveTo>
                  <a:cubicBezTo>
                    <a:pt x="989648" y="63818"/>
                    <a:pt x="988695" y="63818"/>
                    <a:pt x="987743" y="62865"/>
                  </a:cubicBezTo>
                  <a:cubicBezTo>
                    <a:pt x="988695" y="62865"/>
                    <a:pt x="989648" y="62865"/>
                    <a:pt x="990600" y="63818"/>
                  </a:cubicBezTo>
                  <a:cubicBezTo>
                    <a:pt x="990600" y="64770"/>
                    <a:pt x="990600" y="64770"/>
                    <a:pt x="990600" y="64770"/>
                  </a:cubicBezTo>
                  <a:lnTo>
                    <a:pt x="990600" y="64770"/>
                  </a:lnTo>
                  <a:close/>
                  <a:moveTo>
                    <a:pt x="1137285" y="267653"/>
                  </a:moveTo>
                  <a:lnTo>
                    <a:pt x="1137285" y="267653"/>
                  </a:lnTo>
                  <a:lnTo>
                    <a:pt x="1137285" y="267653"/>
                  </a:lnTo>
                  <a:lnTo>
                    <a:pt x="1137285" y="267653"/>
                  </a:lnTo>
                  <a:lnTo>
                    <a:pt x="1137285" y="267653"/>
                  </a:lnTo>
                  <a:lnTo>
                    <a:pt x="1137285" y="267653"/>
                  </a:lnTo>
                  <a:lnTo>
                    <a:pt x="1137285" y="267653"/>
                  </a:lnTo>
                  <a:lnTo>
                    <a:pt x="1137285" y="267653"/>
                  </a:lnTo>
                  <a:cubicBezTo>
                    <a:pt x="1137285" y="267653"/>
                    <a:pt x="1137285" y="267653"/>
                    <a:pt x="1137285" y="267653"/>
                  </a:cubicBezTo>
                  <a:cubicBezTo>
                    <a:pt x="1137285" y="267653"/>
                    <a:pt x="1137285" y="267653"/>
                    <a:pt x="1137285" y="267653"/>
                  </a:cubicBezTo>
                  <a:cubicBezTo>
                    <a:pt x="1137285" y="267653"/>
                    <a:pt x="1138238" y="267653"/>
                    <a:pt x="1138238" y="267653"/>
                  </a:cubicBezTo>
                  <a:lnTo>
                    <a:pt x="1138238" y="268605"/>
                  </a:lnTo>
                  <a:cubicBezTo>
                    <a:pt x="1138238" y="267653"/>
                    <a:pt x="1137285" y="267653"/>
                    <a:pt x="1137285" y="267653"/>
                  </a:cubicBezTo>
                  <a:lnTo>
                    <a:pt x="1137285" y="267653"/>
                  </a:lnTo>
                  <a:close/>
                  <a:moveTo>
                    <a:pt x="609600" y="0"/>
                  </a:moveTo>
                  <a:lnTo>
                    <a:pt x="609600" y="0"/>
                  </a:lnTo>
                  <a:lnTo>
                    <a:pt x="609600" y="0"/>
                  </a:lnTo>
                  <a:lnTo>
                    <a:pt x="609600" y="0"/>
                  </a:lnTo>
                  <a:lnTo>
                    <a:pt x="609600" y="0"/>
                  </a:lnTo>
                  <a:close/>
                  <a:moveTo>
                    <a:pt x="0" y="267653"/>
                  </a:moveTo>
                  <a:cubicBezTo>
                    <a:pt x="0" y="267653"/>
                    <a:pt x="0" y="267653"/>
                    <a:pt x="0" y="267653"/>
                  </a:cubicBezTo>
                  <a:cubicBezTo>
                    <a:pt x="0" y="267653"/>
                    <a:pt x="0" y="267653"/>
                    <a:pt x="0" y="267653"/>
                  </a:cubicBezTo>
                  <a:cubicBezTo>
                    <a:pt x="0" y="267653"/>
                    <a:pt x="0" y="267653"/>
                    <a:pt x="0" y="267653"/>
                  </a:cubicBezTo>
                  <a:cubicBezTo>
                    <a:pt x="0" y="267653"/>
                    <a:pt x="0" y="267653"/>
                    <a:pt x="0" y="267653"/>
                  </a:cubicBezTo>
                  <a:lnTo>
                    <a:pt x="0" y="267653"/>
                  </a:lnTo>
                  <a:lnTo>
                    <a:pt x="0" y="267653"/>
                  </a:lnTo>
                  <a:close/>
                  <a:moveTo>
                    <a:pt x="1486853" y="313373"/>
                  </a:moveTo>
                  <a:lnTo>
                    <a:pt x="1486853" y="313373"/>
                  </a:lnTo>
                  <a:cubicBezTo>
                    <a:pt x="1486853" y="313373"/>
                    <a:pt x="1486853" y="313373"/>
                    <a:pt x="1486853" y="313373"/>
                  </a:cubicBezTo>
                  <a:cubicBezTo>
                    <a:pt x="1486853" y="313373"/>
                    <a:pt x="1486853" y="313373"/>
                    <a:pt x="1486853" y="313373"/>
                  </a:cubicBezTo>
                  <a:lnTo>
                    <a:pt x="1486853" y="313373"/>
                  </a:lnTo>
                  <a:lnTo>
                    <a:pt x="1486853" y="313373"/>
                  </a:lnTo>
                  <a:close/>
                  <a:moveTo>
                    <a:pt x="991553" y="477203"/>
                  </a:moveTo>
                  <a:lnTo>
                    <a:pt x="991553" y="477203"/>
                  </a:lnTo>
                  <a:lnTo>
                    <a:pt x="991553" y="477203"/>
                  </a:lnTo>
                  <a:lnTo>
                    <a:pt x="991553" y="477203"/>
                  </a:lnTo>
                  <a:lnTo>
                    <a:pt x="991553" y="477203"/>
                  </a:lnTo>
                  <a:close/>
                  <a:moveTo>
                    <a:pt x="1111568" y="516255"/>
                  </a:moveTo>
                  <a:lnTo>
                    <a:pt x="1111568" y="516255"/>
                  </a:lnTo>
                  <a:lnTo>
                    <a:pt x="1111568" y="516255"/>
                  </a:lnTo>
                  <a:lnTo>
                    <a:pt x="1111568" y="516255"/>
                  </a:lnTo>
                  <a:lnTo>
                    <a:pt x="1111568" y="516255"/>
                  </a:lnTo>
                  <a:close/>
                </a:path>
              </a:pathLst>
            </a:custGeom>
            <a:solidFill>
              <a:srgbClr val="ECD37A"/>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D69A129-5899-47BD-BC3B-A3020CF33882}"/>
                </a:ext>
              </a:extLst>
            </p:cNvPr>
            <p:cNvSpPr/>
            <p:nvPr/>
          </p:nvSpPr>
          <p:spPr>
            <a:xfrm>
              <a:off x="6359606" y="5041607"/>
              <a:ext cx="2256993" cy="579994"/>
            </a:xfrm>
            <a:custGeom>
              <a:avLst/>
              <a:gdLst>
                <a:gd name="connsiteX0" fmla="*/ 2236605 w 2256993"/>
                <a:gd name="connsiteY0" fmla="*/ 252042 h 579994"/>
                <a:gd name="connsiteX1" fmla="*/ 2057535 w 2256993"/>
                <a:gd name="connsiteY1" fmla="*/ 147267 h 579994"/>
                <a:gd name="connsiteX2" fmla="*/ 1901325 w 2256993"/>
                <a:gd name="connsiteY2" fmla="*/ 93927 h 579994"/>
                <a:gd name="connsiteX3" fmla="*/ 1738447 w 2256993"/>
                <a:gd name="connsiteY3" fmla="*/ 47254 h 579994"/>
                <a:gd name="connsiteX4" fmla="*/ 1624147 w 2256993"/>
                <a:gd name="connsiteY4" fmla="*/ 39634 h 579994"/>
                <a:gd name="connsiteX5" fmla="*/ 1514610 w 2256993"/>
                <a:gd name="connsiteY5" fmla="*/ 32014 h 579994"/>
                <a:gd name="connsiteX6" fmla="*/ 1239337 w 2256993"/>
                <a:gd name="connsiteY6" fmla="*/ 3439 h 579994"/>
                <a:gd name="connsiteX7" fmla="*/ 948825 w 2256993"/>
                <a:gd name="connsiteY7" fmla="*/ 14869 h 579994"/>
                <a:gd name="connsiteX8" fmla="*/ 664980 w 2256993"/>
                <a:gd name="connsiteY8" fmla="*/ 40587 h 579994"/>
                <a:gd name="connsiteX9" fmla="*/ 387802 w 2256993"/>
                <a:gd name="connsiteY9" fmla="*/ 82497 h 579994"/>
                <a:gd name="connsiteX10" fmla="*/ 247785 w 2256993"/>
                <a:gd name="connsiteY10" fmla="*/ 111072 h 579994"/>
                <a:gd name="connsiteX11" fmla="*/ 127770 w 2256993"/>
                <a:gd name="connsiteY11" fmla="*/ 151077 h 579994"/>
                <a:gd name="connsiteX12" fmla="*/ 58237 w 2256993"/>
                <a:gd name="connsiteY12" fmla="*/ 197749 h 579994"/>
                <a:gd name="connsiteX13" fmla="*/ 5850 w 2256993"/>
                <a:gd name="connsiteY13" fmla="*/ 252994 h 579994"/>
                <a:gd name="connsiteX14" fmla="*/ 85860 w 2256993"/>
                <a:gd name="connsiteY14" fmla="*/ 386344 h 579994"/>
                <a:gd name="connsiteX15" fmla="*/ 203970 w 2256993"/>
                <a:gd name="connsiteY15" fmla="*/ 440637 h 579994"/>
                <a:gd name="connsiteX16" fmla="*/ 334462 w 2256993"/>
                <a:gd name="connsiteY16" fmla="*/ 468260 h 579994"/>
                <a:gd name="connsiteX17" fmla="*/ 608782 w 2256993"/>
                <a:gd name="connsiteY17" fmla="*/ 523504 h 579994"/>
                <a:gd name="connsiteX18" fmla="*/ 893580 w 2256993"/>
                <a:gd name="connsiteY18" fmla="*/ 547317 h 579994"/>
                <a:gd name="connsiteX19" fmla="*/ 1124085 w 2256993"/>
                <a:gd name="connsiteY19" fmla="*/ 558747 h 579994"/>
                <a:gd name="connsiteX20" fmla="*/ 1279342 w 2256993"/>
                <a:gd name="connsiteY20" fmla="*/ 578750 h 579994"/>
                <a:gd name="connsiteX21" fmla="*/ 1435552 w 2256993"/>
                <a:gd name="connsiteY21" fmla="*/ 572082 h 579994"/>
                <a:gd name="connsiteX22" fmla="*/ 1612717 w 2256993"/>
                <a:gd name="connsiteY22" fmla="*/ 556842 h 579994"/>
                <a:gd name="connsiteX23" fmla="*/ 1778452 w 2256993"/>
                <a:gd name="connsiteY23" fmla="*/ 527315 h 579994"/>
                <a:gd name="connsiteX24" fmla="*/ 2002290 w 2256993"/>
                <a:gd name="connsiteY24" fmla="*/ 473974 h 579994"/>
                <a:gd name="connsiteX25" fmla="*/ 2148022 w 2256993"/>
                <a:gd name="connsiteY25" fmla="*/ 409204 h 579994"/>
                <a:gd name="connsiteX26" fmla="*/ 2210887 w 2256993"/>
                <a:gd name="connsiteY26" fmla="*/ 364437 h 579994"/>
                <a:gd name="connsiteX27" fmla="*/ 2241367 w 2256993"/>
                <a:gd name="connsiteY27" fmla="*/ 255852 h 579994"/>
                <a:gd name="connsiteX28" fmla="*/ 2236605 w 2256993"/>
                <a:gd name="connsiteY28" fmla="*/ 252042 h 579994"/>
                <a:gd name="connsiteX29" fmla="*/ 1828935 w 2256993"/>
                <a:gd name="connsiteY29" fmla="*/ 413967 h 579994"/>
                <a:gd name="connsiteX30" fmla="*/ 1828935 w 2256993"/>
                <a:gd name="connsiteY30" fmla="*/ 413967 h 579994"/>
                <a:gd name="connsiteX31" fmla="*/ 1828935 w 2256993"/>
                <a:gd name="connsiteY31" fmla="*/ 413967 h 579994"/>
                <a:gd name="connsiteX32" fmla="*/ 1828935 w 2256993"/>
                <a:gd name="connsiteY32" fmla="*/ 413967 h 579994"/>
                <a:gd name="connsiteX33" fmla="*/ 1828935 w 2256993"/>
                <a:gd name="connsiteY33" fmla="*/ 413967 h 579994"/>
                <a:gd name="connsiteX34" fmla="*/ 1828935 w 2256993"/>
                <a:gd name="connsiteY34" fmla="*/ 413967 h 579994"/>
                <a:gd name="connsiteX35" fmla="*/ 1446030 w 2256993"/>
                <a:gd name="connsiteY35" fmla="*/ 460640 h 579994"/>
                <a:gd name="connsiteX36" fmla="*/ 1446030 w 2256993"/>
                <a:gd name="connsiteY36" fmla="*/ 460640 h 579994"/>
                <a:gd name="connsiteX37" fmla="*/ 1448887 w 2256993"/>
                <a:gd name="connsiteY37" fmla="*/ 459687 h 579994"/>
                <a:gd name="connsiteX38" fmla="*/ 1447935 w 2256993"/>
                <a:gd name="connsiteY38" fmla="*/ 461592 h 579994"/>
                <a:gd name="connsiteX39" fmla="*/ 1446030 w 2256993"/>
                <a:gd name="connsiteY39" fmla="*/ 460640 h 579994"/>
                <a:gd name="connsiteX40" fmla="*/ 1446030 w 2256993"/>
                <a:gd name="connsiteY40" fmla="*/ 460640 h 579994"/>
                <a:gd name="connsiteX41" fmla="*/ 1478415 w 2256993"/>
                <a:gd name="connsiteY41" fmla="*/ 366342 h 579994"/>
                <a:gd name="connsiteX42" fmla="*/ 1478415 w 2256993"/>
                <a:gd name="connsiteY42" fmla="*/ 366342 h 579994"/>
                <a:gd name="connsiteX43" fmla="*/ 1478415 w 2256993"/>
                <a:gd name="connsiteY43" fmla="*/ 366342 h 579994"/>
                <a:gd name="connsiteX44" fmla="*/ 1478415 w 2256993"/>
                <a:gd name="connsiteY44" fmla="*/ 366342 h 579994"/>
                <a:gd name="connsiteX45" fmla="*/ 1478415 w 2256993"/>
                <a:gd name="connsiteY45" fmla="*/ 366342 h 579994"/>
                <a:gd name="connsiteX46" fmla="*/ 1478415 w 2256993"/>
                <a:gd name="connsiteY46" fmla="*/ 366342 h 579994"/>
                <a:gd name="connsiteX47" fmla="*/ 1478415 w 2256993"/>
                <a:gd name="connsiteY47" fmla="*/ 366342 h 579994"/>
                <a:gd name="connsiteX48" fmla="*/ 1478415 w 2256993"/>
                <a:gd name="connsiteY48" fmla="*/ 366342 h 579994"/>
                <a:gd name="connsiteX49" fmla="*/ 1478415 w 2256993"/>
                <a:gd name="connsiteY49" fmla="*/ 366342 h 579994"/>
                <a:gd name="connsiteX50" fmla="*/ 1478415 w 2256993"/>
                <a:gd name="connsiteY50" fmla="*/ 366342 h 579994"/>
                <a:gd name="connsiteX51" fmla="*/ 1479367 w 2256993"/>
                <a:gd name="connsiteY51" fmla="*/ 366342 h 579994"/>
                <a:gd name="connsiteX52" fmla="*/ 1479367 w 2256993"/>
                <a:gd name="connsiteY52" fmla="*/ 367294 h 579994"/>
                <a:gd name="connsiteX53" fmla="*/ 1478415 w 2256993"/>
                <a:gd name="connsiteY53" fmla="*/ 366342 h 579994"/>
                <a:gd name="connsiteX54" fmla="*/ 1478415 w 2256993"/>
                <a:gd name="connsiteY54" fmla="*/ 366342 h 579994"/>
                <a:gd name="connsiteX55" fmla="*/ 1331730 w 2256993"/>
                <a:gd name="connsiteY55" fmla="*/ 158697 h 579994"/>
                <a:gd name="connsiteX56" fmla="*/ 1328872 w 2256993"/>
                <a:gd name="connsiteY56" fmla="*/ 156792 h 579994"/>
                <a:gd name="connsiteX57" fmla="*/ 1331730 w 2256993"/>
                <a:gd name="connsiteY57" fmla="*/ 157744 h 579994"/>
                <a:gd name="connsiteX58" fmla="*/ 1331730 w 2256993"/>
                <a:gd name="connsiteY58" fmla="*/ 158697 h 579994"/>
                <a:gd name="connsiteX59" fmla="*/ 1331730 w 2256993"/>
                <a:gd name="connsiteY59" fmla="*/ 158697 h 579994"/>
                <a:gd name="connsiteX60" fmla="*/ 949777 w 2256993"/>
                <a:gd name="connsiteY60" fmla="*/ 92022 h 579994"/>
                <a:gd name="connsiteX61" fmla="*/ 949777 w 2256993"/>
                <a:gd name="connsiteY61" fmla="*/ 92022 h 579994"/>
                <a:gd name="connsiteX62" fmla="*/ 949777 w 2256993"/>
                <a:gd name="connsiteY62" fmla="*/ 92022 h 579994"/>
                <a:gd name="connsiteX63" fmla="*/ 949777 w 2256993"/>
                <a:gd name="connsiteY63" fmla="*/ 92022 h 579994"/>
                <a:gd name="connsiteX64" fmla="*/ 949777 w 2256993"/>
                <a:gd name="connsiteY64" fmla="*/ 92022 h 579994"/>
                <a:gd name="connsiteX65" fmla="*/ 339225 w 2256993"/>
                <a:gd name="connsiteY65" fmla="*/ 366342 h 579994"/>
                <a:gd name="connsiteX66" fmla="*/ 339225 w 2256993"/>
                <a:gd name="connsiteY66" fmla="*/ 366342 h 579994"/>
                <a:gd name="connsiteX67" fmla="*/ 339225 w 2256993"/>
                <a:gd name="connsiteY67" fmla="*/ 366342 h 579994"/>
                <a:gd name="connsiteX68" fmla="*/ 339225 w 2256993"/>
                <a:gd name="connsiteY68" fmla="*/ 366342 h 579994"/>
                <a:gd name="connsiteX69" fmla="*/ 339225 w 2256993"/>
                <a:gd name="connsiteY69" fmla="*/ 366342 h 579994"/>
                <a:gd name="connsiteX70" fmla="*/ 339225 w 2256993"/>
                <a:gd name="connsiteY70" fmla="*/ 366342 h 579994"/>
                <a:gd name="connsiteX71" fmla="*/ 339225 w 2256993"/>
                <a:gd name="connsiteY71" fmla="*/ 366342 h 57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256993" h="579994">
                  <a:moveTo>
                    <a:pt x="2236605" y="252042"/>
                  </a:moveTo>
                  <a:cubicBezTo>
                    <a:pt x="2183265" y="204417"/>
                    <a:pt x="2125162" y="172032"/>
                    <a:pt x="2057535" y="147267"/>
                  </a:cubicBezTo>
                  <a:cubicBezTo>
                    <a:pt x="2006100" y="128217"/>
                    <a:pt x="1953712" y="111072"/>
                    <a:pt x="1901325" y="93927"/>
                  </a:cubicBezTo>
                  <a:cubicBezTo>
                    <a:pt x="1847985" y="76782"/>
                    <a:pt x="1794645" y="50112"/>
                    <a:pt x="1738447" y="47254"/>
                  </a:cubicBezTo>
                  <a:cubicBezTo>
                    <a:pt x="1700347" y="44397"/>
                    <a:pt x="1662247" y="42492"/>
                    <a:pt x="1624147" y="39634"/>
                  </a:cubicBezTo>
                  <a:cubicBezTo>
                    <a:pt x="1588905" y="37729"/>
                    <a:pt x="1549852" y="39634"/>
                    <a:pt x="1514610" y="32014"/>
                  </a:cubicBezTo>
                  <a:cubicBezTo>
                    <a:pt x="1424122" y="12964"/>
                    <a:pt x="1330777" y="12012"/>
                    <a:pt x="1239337" y="3439"/>
                  </a:cubicBezTo>
                  <a:cubicBezTo>
                    <a:pt x="1142182" y="-6086"/>
                    <a:pt x="1045027" y="6297"/>
                    <a:pt x="948825" y="14869"/>
                  </a:cubicBezTo>
                  <a:cubicBezTo>
                    <a:pt x="854527" y="23442"/>
                    <a:pt x="759277" y="29157"/>
                    <a:pt x="664980" y="40587"/>
                  </a:cubicBezTo>
                  <a:cubicBezTo>
                    <a:pt x="572587" y="52017"/>
                    <a:pt x="480195" y="65352"/>
                    <a:pt x="387802" y="82497"/>
                  </a:cubicBezTo>
                  <a:cubicBezTo>
                    <a:pt x="341130" y="91069"/>
                    <a:pt x="294457" y="100594"/>
                    <a:pt x="247785" y="111072"/>
                  </a:cubicBezTo>
                  <a:cubicBezTo>
                    <a:pt x="206827" y="120597"/>
                    <a:pt x="165870" y="132027"/>
                    <a:pt x="127770" y="151077"/>
                  </a:cubicBezTo>
                  <a:cubicBezTo>
                    <a:pt x="102052" y="163459"/>
                    <a:pt x="79192" y="179652"/>
                    <a:pt x="58237" y="197749"/>
                  </a:cubicBezTo>
                  <a:cubicBezTo>
                    <a:pt x="39187" y="213942"/>
                    <a:pt x="15375" y="228229"/>
                    <a:pt x="5850" y="252994"/>
                  </a:cubicBezTo>
                  <a:cubicBezTo>
                    <a:pt x="-18915" y="313954"/>
                    <a:pt x="40140" y="360627"/>
                    <a:pt x="85860" y="386344"/>
                  </a:cubicBezTo>
                  <a:cubicBezTo>
                    <a:pt x="123007" y="406347"/>
                    <a:pt x="163012" y="426349"/>
                    <a:pt x="203970" y="440637"/>
                  </a:cubicBezTo>
                  <a:cubicBezTo>
                    <a:pt x="246832" y="455877"/>
                    <a:pt x="290647" y="459687"/>
                    <a:pt x="334462" y="468260"/>
                  </a:cubicBezTo>
                  <a:cubicBezTo>
                    <a:pt x="425902" y="484452"/>
                    <a:pt x="516390" y="508265"/>
                    <a:pt x="608782" y="523504"/>
                  </a:cubicBezTo>
                  <a:cubicBezTo>
                    <a:pt x="702127" y="538744"/>
                    <a:pt x="798330" y="544460"/>
                    <a:pt x="893580" y="547317"/>
                  </a:cubicBezTo>
                  <a:cubicBezTo>
                    <a:pt x="970732" y="549222"/>
                    <a:pt x="1046932" y="547317"/>
                    <a:pt x="1124085" y="558747"/>
                  </a:cubicBezTo>
                  <a:cubicBezTo>
                    <a:pt x="1175520" y="566367"/>
                    <a:pt x="1226955" y="574940"/>
                    <a:pt x="1279342" y="578750"/>
                  </a:cubicBezTo>
                  <a:cubicBezTo>
                    <a:pt x="1331730" y="582560"/>
                    <a:pt x="1383165" y="576844"/>
                    <a:pt x="1435552" y="572082"/>
                  </a:cubicBezTo>
                  <a:cubicBezTo>
                    <a:pt x="1494607" y="567319"/>
                    <a:pt x="1553662" y="562557"/>
                    <a:pt x="1612717" y="556842"/>
                  </a:cubicBezTo>
                  <a:cubicBezTo>
                    <a:pt x="1667962" y="552080"/>
                    <a:pt x="1725112" y="546365"/>
                    <a:pt x="1778452" y="527315"/>
                  </a:cubicBezTo>
                  <a:cubicBezTo>
                    <a:pt x="1850842" y="502549"/>
                    <a:pt x="1926090" y="486357"/>
                    <a:pt x="2002290" y="473974"/>
                  </a:cubicBezTo>
                  <a:cubicBezTo>
                    <a:pt x="2054677" y="465402"/>
                    <a:pt x="2108970" y="448257"/>
                    <a:pt x="2148022" y="409204"/>
                  </a:cubicBezTo>
                  <a:cubicBezTo>
                    <a:pt x="2166120" y="391107"/>
                    <a:pt x="2191837" y="382535"/>
                    <a:pt x="2210887" y="364437"/>
                  </a:cubicBezTo>
                  <a:cubicBezTo>
                    <a:pt x="2239462" y="339672"/>
                    <a:pt x="2279467" y="291094"/>
                    <a:pt x="2241367" y="255852"/>
                  </a:cubicBezTo>
                  <a:cubicBezTo>
                    <a:pt x="2239462" y="254899"/>
                    <a:pt x="2237557" y="252994"/>
                    <a:pt x="2236605" y="252042"/>
                  </a:cubicBezTo>
                  <a:close/>
                  <a:moveTo>
                    <a:pt x="1828935" y="413967"/>
                  </a:moveTo>
                  <a:lnTo>
                    <a:pt x="1828935" y="413967"/>
                  </a:lnTo>
                  <a:lnTo>
                    <a:pt x="1828935" y="413967"/>
                  </a:lnTo>
                  <a:lnTo>
                    <a:pt x="1828935" y="413967"/>
                  </a:lnTo>
                  <a:lnTo>
                    <a:pt x="1828935" y="413967"/>
                  </a:lnTo>
                  <a:lnTo>
                    <a:pt x="1828935" y="413967"/>
                  </a:lnTo>
                  <a:close/>
                  <a:moveTo>
                    <a:pt x="1446030" y="460640"/>
                  </a:moveTo>
                  <a:lnTo>
                    <a:pt x="1446030" y="460640"/>
                  </a:lnTo>
                  <a:cubicBezTo>
                    <a:pt x="1446982" y="459687"/>
                    <a:pt x="1447935" y="459687"/>
                    <a:pt x="1448887" y="459687"/>
                  </a:cubicBezTo>
                  <a:cubicBezTo>
                    <a:pt x="1447935" y="460640"/>
                    <a:pt x="1447935" y="460640"/>
                    <a:pt x="1447935" y="461592"/>
                  </a:cubicBezTo>
                  <a:cubicBezTo>
                    <a:pt x="1447935" y="461592"/>
                    <a:pt x="1446982" y="460640"/>
                    <a:pt x="1446030" y="460640"/>
                  </a:cubicBezTo>
                  <a:lnTo>
                    <a:pt x="1446030" y="460640"/>
                  </a:lnTo>
                  <a:close/>
                  <a:moveTo>
                    <a:pt x="1478415" y="366342"/>
                  </a:moveTo>
                  <a:lnTo>
                    <a:pt x="1478415" y="366342"/>
                  </a:lnTo>
                  <a:cubicBezTo>
                    <a:pt x="1478415" y="366342"/>
                    <a:pt x="1478415" y="366342"/>
                    <a:pt x="1478415" y="366342"/>
                  </a:cubicBezTo>
                  <a:cubicBezTo>
                    <a:pt x="1478415" y="366342"/>
                    <a:pt x="1478415" y="366342"/>
                    <a:pt x="1478415" y="366342"/>
                  </a:cubicBezTo>
                  <a:lnTo>
                    <a:pt x="1478415" y="366342"/>
                  </a:lnTo>
                  <a:lnTo>
                    <a:pt x="1478415" y="366342"/>
                  </a:lnTo>
                  <a:cubicBezTo>
                    <a:pt x="1478415" y="366342"/>
                    <a:pt x="1478415" y="366342"/>
                    <a:pt x="1478415" y="366342"/>
                  </a:cubicBezTo>
                  <a:lnTo>
                    <a:pt x="1478415" y="366342"/>
                  </a:lnTo>
                  <a:cubicBezTo>
                    <a:pt x="1478415" y="366342"/>
                    <a:pt x="1478415" y="366342"/>
                    <a:pt x="1478415" y="366342"/>
                  </a:cubicBezTo>
                  <a:cubicBezTo>
                    <a:pt x="1478415" y="366342"/>
                    <a:pt x="1478415" y="366342"/>
                    <a:pt x="1478415" y="366342"/>
                  </a:cubicBezTo>
                  <a:cubicBezTo>
                    <a:pt x="1478415" y="366342"/>
                    <a:pt x="1479367" y="366342"/>
                    <a:pt x="1479367" y="366342"/>
                  </a:cubicBezTo>
                  <a:lnTo>
                    <a:pt x="1479367" y="367294"/>
                  </a:lnTo>
                  <a:cubicBezTo>
                    <a:pt x="1479367" y="366342"/>
                    <a:pt x="1478415" y="366342"/>
                    <a:pt x="1478415" y="366342"/>
                  </a:cubicBezTo>
                  <a:lnTo>
                    <a:pt x="1478415" y="366342"/>
                  </a:lnTo>
                  <a:close/>
                  <a:moveTo>
                    <a:pt x="1331730" y="158697"/>
                  </a:moveTo>
                  <a:cubicBezTo>
                    <a:pt x="1330777" y="157744"/>
                    <a:pt x="1329825" y="157744"/>
                    <a:pt x="1328872" y="156792"/>
                  </a:cubicBezTo>
                  <a:cubicBezTo>
                    <a:pt x="1329825" y="156792"/>
                    <a:pt x="1330777" y="156792"/>
                    <a:pt x="1331730" y="157744"/>
                  </a:cubicBezTo>
                  <a:cubicBezTo>
                    <a:pt x="1331730" y="157744"/>
                    <a:pt x="1331730" y="157744"/>
                    <a:pt x="1331730" y="158697"/>
                  </a:cubicBezTo>
                  <a:lnTo>
                    <a:pt x="1331730" y="158697"/>
                  </a:lnTo>
                  <a:close/>
                  <a:moveTo>
                    <a:pt x="949777" y="92022"/>
                  </a:moveTo>
                  <a:lnTo>
                    <a:pt x="949777" y="92022"/>
                  </a:lnTo>
                  <a:lnTo>
                    <a:pt x="949777" y="92022"/>
                  </a:lnTo>
                  <a:lnTo>
                    <a:pt x="949777" y="92022"/>
                  </a:lnTo>
                  <a:lnTo>
                    <a:pt x="949777" y="92022"/>
                  </a:lnTo>
                  <a:close/>
                  <a:moveTo>
                    <a:pt x="339225" y="366342"/>
                  </a:moveTo>
                  <a:lnTo>
                    <a:pt x="339225" y="366342"/>
                  </a:lnTo>
                  <a:cubicBezTo>
                    <a:pt x="340177" y="366342"/>
                    <a:pt x="340177" y="366342"/>
                    <a:pt x="339225" y="366342"/>
                  </a:cubicBezTo>
                  <a:cubicBezTo>
                    <a:pt x="340177" y="366342"/>
                    <a:pt x="340177" y="366342"/>
                    <a:pt x="339225" y="366342"/>
                  </a:cubicBezTo>
                  <a:lnTo>
                    <a:pt x="339225" y="366342"/>
                  </a:lnTo>
                  <a:lnTo>
                    <a:pt x="339225" y="366342"/>
                  </a:lnTo>
                  <a:lnTo>
                    <a:pt x="339225" y="366342"/>
                  </a:lnTo>
                  <a:close/>
                </a:path>
              </a:pathLst>
            </a:custGeom>
            <a:solidFill>
              <a:srgbClr val="974D11"/>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8277F2F-6BC2-44C4-A0FE-64A6DD29FA93}"/>
                </a:ext>
              </a:extLst>
            </p:cNvPr>
            <p:cNvSpPr/>
            <p:nvPr/>
          </p:nvSpPr>
          <p:spPr>
            <a:xfrm>
              <a:off x="8170443" y="5414656"/>
              <a:ext cx="282892" cy="94258"/>
            </a:xfrm>
            <a:custGeom>
              <a:avLst/>
              <a:gdLst>
                <a:gd name="connsiteX0" fmla="*/ 199072 w 282892"/>
                <a:gd name="connsiteY0" fmla="*/ 2818 h 94258"/>
                <a:gd name="connsiteX1" fmla="*/ 91440 w 282892"/>
                <a:gd name="connsiteY1" fmla="*/ 19011 h 94258"/>
                <a:gd name="connsiteX2" fmla="*/ 39053 w 282892"/>
                <a:gd name="connsiteY2" fmla="*/ 29488 h 94258"/>
                <a:gd name="connsiteX3" fmla="*/ 2858 w 282892"/>
                <a:gd name="connsiteY3" fmla="*/ 42823 h 94258"/>
                <a:gd name="connsiteX4" fmla="*/ 0 w 282892"/>
                <a:gd name="connsiteY4" fmla="*/ 94258 h 94258"/>
                <a:gd name="connsiteX5" fmla="*/ 19050 w 282892"/>
                <a:gd name="connsiteY5" fmla="*/ 90448 h 94258"/>
                <a:gd name="connsiteX6" fmla="*/ 147638 w 282892"/>
                <a:gd name="connsiteY6" fmla="*/ 52348 h 94258"/>
                <a:gd name="connsiteX7" fmla="*/ 219075 w 282892"/>
                <a:gd name="connsiteY7" fmla="*/ 35203 h 94258"/>
                <a:gd name="connsiteX8" fmla="*/ 282892 w 282892"/>
                <a:gd name="connsiteY8" fmla="*/ 913 h 94258"/>
                <a:gd name="connsiteX9" fmla="*/ 199072 w 282892"/>
                <a:gd name="connsiteY9" fmla="*/ 2818 h 9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92" h="94258">
                  <a:moveTo>
                    <a:pt x="199072" y="2818"/>
                  </a:moveTo>
                  <a:cubicBezTo>
                    <a:pt x="162878" y="1866"/>
                    <a:pt x="126683" y="10438"/>
                    <a:pt x="91440" y="19011"/>
                  </a:cubicBezTo>
                  <a:cubicBezTo>
                    <a:pt x="74295" y="22821"/>
                    <a:pt x="56197" y="26631"/>
                    <a:pt x="39053" y="29488"/>
                  </a:cubicBezTo>
                  <a:cubicBezTo>
                    <a:pt x="25717" y="31393"/>
                    <a:pt x="7620" y="29488"/>
                    <a:pt x="2858" y="42823"/>
                  </a:cubicBezTo>
                  <a:cubicBezTo>
                    <a:pt x="0" y="48538"/>
                    <a:pt x="4763" y="92353"/>
                    <a:pt x="0" y="94258"/>
                  </a:cubicBezTo>
                  <a:cubicBezTo>
                    <a:pt x="6667" y="92353"/>
                    <a:pt x="12383" y="91401"/>
                    <a:pt x="19050" y="90448"/>
                  </a:cubicBezTo>
                  <a:cubicBezTo>
                    <a:pt x="62865" y="79971"/>
                    <a:pt x="104775" y="64731"/>
                    <a:pt x="147638" y="52348"/>
                  </a:cubicBezTo>
                  <a:cubicBezTo>
                    <a:pt x="171450" y="45681"/>
                    <a:pt x="195263" y="42823"/>
                    <a:pt x="219075" y="35203"/>
                  </a:cubicBezTo>
                  <a:cubicBezTo>
                    <a:pt x="241935" y="27583"/>
                    <a:pt x="260985" y="12343"/>
                    <a:pt x="282892" y="913"/>
                  </a:cubicBezTo>
                  <a:cubicBezTo>
                    <a:pt x="253365" y="-1944"/>
                    <a:pt x="226695" y="2818"/>
                    <a:pt x="199072" y="2818"/>
                  </a:cubicBezTo>
                  <a:close/>
                </a:path>
              </a:pathLst>
            </a:custGeom>
            <a:solidFill>
              <a:srgbClr val="C3681D"/>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D2841D3-3C6C-4784-9F5D-074B4E101D43}"/>
                </a:ext>
              </a:extLst>
            </p:cNvPr>
            <p:cNvSpPr/>
            <p:nvPr/>
          </p:nvSpPr>
          <p:spPr>
            <a:xfrm>
              <a:off x="7635138" y="5536595"/>
              <a:ext cx="323850" cy="38283"/>
            </a:xfrm>
            <a:custGeom>
              <a:avLst/>
              <a:gdLst>
                <a:gd name="connsiteX0" fmla="*/ 0 w 323850"/>
                <a:gd name="connsiteY0" fmla="*/ 34232 h 38283"/>
                <a:gd name="connsiteX1" fmla="*/ 323850 w 323850"/>
                <a:gd name="connsiteY1" fmla="*/ 18039 h 38283"/>
                <a:gd name="connsiteX2" fmla="*/ 0 w 323850"/>
                <a:gd name="connsiteY2" fmla="*/ 34232 h 38283"/>
                <a:gd name="connsiteX3" fmla="*/ 0 w 323850"/>
                <a:gd name="connsiteY3" fmla="*/ 34232 h 38283"/>
              </a:gdLst>
              <a:ahLst/>
              <a:cxnLst>
                <a:cxn ang="0">
                  <a:pos x="connsiteX0" y="connsiteY0"/>
                </a:cxn>
                <a:cxn ang="0">
                  <a:pos x="connsiteX1" y="connsiteY1"/>
                </a:cxn>
                <a:cxn ang="0">
                  <a:pos x="connsiteX2" y="connsiteY2"/>
                </a:cxn>
                <a:cxn ang="0">
                  <a:pos x="connsiteX3" y="connsiteY3"/>
                </a:cxn>
              </a:cxnLst>
              <a:rect l="l" t="t" r="r" b="b"/>
              <a:pathLst>
                <a:path w="323850" h="38283">
                  <a:moveTo>
                    <a:pt x="0" y="34232"/>
                  </a:moveTo>
                  <a:cubicBezTo>
                    <a:pt x="106680" y="44709"/>
                    <a:pt x="214313" y="33279"/>
                    <a:pt x="323850" y="18039"/>
                  </a:cubicBezTo>
                  <a:cubicBezTo>
                    <a:pt x="211455" y="-3868"/>
                    <a:pt x="102870" y="-13393"/>
                    <a:pt x="0" y="34232"/>
                  </a:cubicBezTo>
                  <a:lnTo>
                    <a:pt x="0" y="34232"/>
                  </a:lnTo>
                  <a:close/>
                </a:path>
              </a:pathLst>
            </a:custGeom>
            <a:solidFill>
              <a:srgbClr val="C3681D"/>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29DD00A-B472-45A3-94EE-47B7459DD677}"/>
                </a:ext>
              </a:extLst>
            </p:cNvPr>
            <p:cNvSpPr/>
            <p:nvPr/>
          </p:nvSpPr>
          <p:spPr>
            <a:xfrm>
              <a:off x="7006488" y="5517260"/>
              <a:ext cx="314325" cy="37927"/>
            </a:xfrm>
            <a:custGeom>
              <a:avLst/>
              <a:gdLst>
                <a:gd name="connsiteX0" fmla="*/ 0 w 314325"/>
                <a:gd name="connsiteY0" fmla="*/ 4036 h 37927"/>
                <a:gd name="connsiteX1" fmla="*/ 314325 w 314325"/>
                <a:gd name="connsiteY1" fmla="*/ 28801 h 37927"/>
                <a:gd name="connsiteX2" fmla="*/ 0 w 314325"/>
                <a:gd name="connsiteY2" fmla="*/ 4036 h 37927"/>
                <a:gd name="connsiteX3" fmla="*/ 0 w 314325"/>
                <a:gd name="connsiteY3" fmla="*/ 4036 h 37927"/>
              </a:gdLst>
              <a:ahLst/>
              <a:cxnLst>
                <a:cxn ang="0">
                  <a:pos x="connsiteX0" y="connsiteY0"/>
                </a:cxn>
                <a:cxn ang="0">
                  <a:pos x="connsiteX1" y="connsiteY1"/>
                </a:cxn>
                <a:cxn ang="0">
                  <a:pos x="connsiteX2" y="connsiteY2"/>
                </a:cxn>
                <a:cxn ang="0">
                  <a:pos x="connsiteX3" y="connsiteY3"/>
                </a:cxn>
              </a:cxnLst>
              <a:rect l="l" t="t" r="r" b="b"/>
              <a:pathLst>
                <a:path w="314325" h="37927">
                  <a:moveTo>
                    <a:pt x="0" y="4036"/>
                  </a:moveTo>
                  <a:cubicBezTo>
                    <a:pt x="103822" y="16419"/>
                    <a:pt x="204788" y="55471"/>
                    <a:pt x="314325" y="28801"/>
                  </a:cubicBezTo>
                  <a:cubicBezTo>
                    <a:pt x="257175" y="6894"/>
                    <a:pt x="86677" y="-7394"/>
                    <a:pt x="0" y="4036"/>
                  </a:cubicBezTo>
                  <a:lnTo>
                    <a:pt x="0" y="4036"/>
                  </a:lnTo>
                  <a:close/>
                </a:path>
              </a:pathLst>
            </a:custGeom>
            <a:solidFill>
              <a:srgbClr val="C3681D"/>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384E19F-C26A-4411-AB3B-297881D91226}"/>
                </a:ext>
              </a:extLst>
            </p:cNvPr>
            <p:cNvSpPr/>
            <p:nvPr/>
          </p:nvSpPr>
          <p:spPr>
            <a:xfrm>
              <a:off x="6701688" y="5451159"/>
              <a:ext cx="161925" cy="47277"/>
            </a:xfrm>
            <a:custGeom>
              <a:avLst/>
              <a:gdLst>
                <a:gd name="connsiteX0" fmla="*/ 119063 w 161925"/>
                <a:gd name="connsiteY0" fmla="*/ 605 h 47277"/>
                <a:gd name="connsiteX1" fmla="*/ 0 w 161925"/>
                <a:gd name="connsiteY1" fmla="*/ 15845 h 47277"/>
                <a:gd name="connsiteX2" fmla="*/ 161925 w 161925"/>
                <a:gd name="connsiteY2" fmla="*/ 47278 h 47277"/>
                <a:gd name="connsiteX3" fmla="*/ 119063 w 161925"/>
                <a:gd name="connsiteY3" fmla="*/ 605 h 47277"/>
                <a:gd name="connsiteX4" fmla="*/ 119063 w 161925"/>
                <a:gd name="connsiteY4" fmla="*/ 605 h 47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47277">
                  <a:moveTo>
                    <a:pt x="119063" y="605"/>
                  </a:moveTo>
                  <a:cubicBezTo>
                    <a:pt x="78105" y="-2252"/>
                    <a:pt x="39053" y="5368"/>
                    <a:pt x="0" y="15845"/>
                  </a:cubicBezTo>
                  <a:cubicBezTo>
                    <a:pt x="54293" y="25370"/>
                    <a:pt x="107632" y="35848"/>
                    <a:pt x="161925" y="47278"/>
                  </a:cubicBezTo>
                  <a:cubicBezTo>
                    <a:pt x="160020" y="16798"/>
                    <a:pt x="145733" y="2510"/>
                    <a:pt x="119063" y="605"/>
                  </a:cubicBezTo>
                  <a:lnTo>
                    <a:pt x="119063" y="605"/>
                  </a:lnTo>
                  <a:close/>
                </a:path>
              </a:pathLst>
            </a:custGeom>
            <a:solidFill>
              <a:srgbClr val="C3681D"/>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8474D7E-B2F4-4C64-BAA6-412497CD296F}"/>
                </a:ext>
              </a:extLst>
            </p:cNvPr>
            <p:cNvSpPr/>
            <p:nvPr/>
          </p:nvSpPr>
          <p:spPr>
            <a:xfrm>
              <a:off x="6444916" y="5049069"/>
              <a:ext cx="2066226" cy="493423"/>
            </a:xfrm>
            <a:custGeom>
              <a:avLst/>
              <a:gdLst>
                <a:gd name="connsiteX0" fmla="*/ 2042709 w 2066226"/>
                <a:gd name="connsiteY0" fmla="*/ 229340 h 493423"/>
                <a:gd name="connsiteX1" fmla="*/ 2036994 w 2066226"/>
                <a:gd name="connsiteY1" fmla="*/ 227435 h 493423"/>
                <a:gd name="connsiteX2" fmla="*/ 1980797 w 2066226"/>
                <a:gd name="connsiteY2" fmla="*/ 199812 h 493423"/>
                <a:gd name="connsiteX3" fmla="*/ 1973177 w 2066226"/>
                <a:gd name="connsiteY3" fmla="*/ 183620 h 493423"/>
                <a:gd name="connsiteX4" fmla="*/ 1956984 w 2066226"/>
                <a:gd name="connsiteY4" fmla="*/ 171237 h 493423"/>
                <a:gd name="connsiteX5" fmla="*/ 1843637 w 2066226"/>
                <a:gd name="connsiteY5" fmla="*/ 137900 h 493423"/>
                <a:gd name="connsiteX6" fmla="*/ 1826492 w 2066226"/>
                <a:gd name="connsiteY6" fmla="*/ 130280 h 493423"/>
                <a:gd name="connsiteX7" fmla="*/ 1728384 w 2066226"/>
                <a:gd name="connsiteY7" fmla="*/ 75987 h 493423"/>
                <a:gd name="connsiteX8" fmla="*/ 1623609 w 2066226"/>
                <a:gd name="connsiteY8" fmla="*/ 67415 h 493423"/>
                <a:gd name="connsiteX9" fmla="*/ 1454064 w 2066226"/>
                <a:gd name="connsiteY9" fmla="*/ 44555 h 493423"/>
                <a:gd name="connsiteX10" fmla="*/ 1308332 w 2066226"/>
                <a:gd name="connsiteY10" fmla="*/ 35030 h 493423"/>
                <a:gd name="connsiteX11" fmla="*/ 961622 w 2066226"/>
                <a:gd name="connsiteY11" fmla="*/ 4550 h 493423"/>
                <a:gd name="connsiteX12" fmla="*/ 895899 w 2066226"/>
                <a:gd name="connsiteY12" fmla="*/ 15027 h 493423"/>
                <a:gd name="connsiteX13" fmla="*/ 795887 w 2066226"/>
                <a:gd name="connsiteY13" fmla="*/ 18837 h 493423"/>
                <a:gd name="connsiteX14" fmla="*/ 519662 w 2066226"/>
                <a:gd name="connsiteY14" fmla="*/ 47412 h 493423"/>
                <a:gd name="connsiteX15" fmla="*/ 402504 w 2066226"/>
                <a:gd name="connsiteY15" fmla="*/ 75035 h 493423"/>
                <a:gd name="connsiteX16" fmla="*/ 278679 w 2066226"/>
                <a:gd name="connsiteY16" fmla="*/ 95037 h 493423"/>
                <a:gd name="connsiteX17" fmla="*/ 171047 w 2066226"/>
                <a:gd name="connsiteY17" fmla="*/ 109325 h 493423"/>
                <a:gd name="connsiteX18" fmla="*/ 88179 w 2066226"/>
                <a:gd name="connsiteY18" fmla="*/ 138852 h 493423"/>
                <a:gd name="connsiteX19" fmla="*/ 64367 w 2066226"/>
                <a:gd name="connsiteY19" fmla="*/ 167427 h 493423"/>
                <a:gd name="connsiteX20" fmla="*/ 7217 w 2066226"/>
                <a:gd name="connsiteY20" fmla="*/ 234102 h 493423"/>
                <a:gd name="connsiteX21" fmla="*/ 14837 w 2066226"/>
                <a:gd name="connsiteY21" fmla="*/ 274107 h 493423"/>
                <a:gd name="connsiteX22" fmla="*/ 40554 w 2066226"/>
                <a:gd name="connsiteY22" fmla="*/ 285537 h 493423"/>
                <a:gd name="connsiteX23" fmla="*/ 113897 w 2066226"/>
                <a:gd name="connsiteY23" fmla="*/ 345545 h 493423"/>
                <a:gd name="connsiteX24" fmla="*/ 147234 w 2066226"/>
                <a:gd name="connsiteY24" fmla="*/ 372215 h 493423"/>
                <a:gd name="connsiteX25" fmla="*/ 240579 w 2066226"/>
                <a:gd name="connsiteY25" fmla="*/ 378882 h 493423"/>
                <a:gd name="connsiteX26" fmla="*/ 336782 w 2066226"/>
                <a:gd name="connsiteY26" fmla="*/ 370310 h 493423"/>
                <a:gd name="connsiteX27" fmla="*/ 402504 w 2066226"/>
                <a:gd name="connsiteY27" fmla="*/ 395075 h 493423"/>
                <a:gd name="connsiteX28" fmla="*/ 459654 w 2066226"/>
                <a:gd name="connsiteY28" fmla="*/ 436032 h 493423"/>
                <a:gd name="connsiteX29" fmla="*/ 603482 w 2066226"/>
                <a:gd name="connsiteY29" fmla="*/ 443652 h 493423"/>
                <a:gd name="connsiteX30" fmla="*/ 695874 w 2066226"/>
                <a:gd name="connsiteY30" fmla="*/ 433175 h 493423"/>
                <a:gd name="connsiteX31" fmla="*/ 785409 w 2066226"/>
                <a:gd name="connsiteY31" fmla="*/ 458892 h 493423"/>
                <a:gd name="connsiteX32" fmla="*/ 921617 w 2066226"/>
                <a:gd name="connsiteY32" fmla="*/ 486515 h 493423"/>
                <a:gd name="connsiteX33" fmla="*/ 1061634 w 2066226"/>
                <a:gd name="connsiteY33" fmla="*/ 492230 h 493423"/>
                <a:gd name="connsiteX34" fmla="*/ 1211177 w 2066226"/>
                <a:gd name="connsiteY34" fmla="*/ 480800 h 493423"/>
                <a:gd name="connsiteX35" fmla="*/ 1352147 w 2066226"/>
                <a:gd name="connsiteY35" fmla="*/ 443652 h 493423"/>
                <a:gd name="connsiteX36" fmla="*/ 1526454 w 2066226"/>
                <a:gd name="connsiteY36" fmla="*/ 465560 h 493423"/>
                <a:gd name="connsiteX37" fmla="*/ 1623609 w 2066226"/>
                <a:gd name="connsiteY37" fmla="*/ 455082 h 493423"/>
                <a:gd name="connsiteX38" fmla="*/ 1713144 w 2066226"/>
                <a:gd name="connsiteY38" fmla="*/ 374120 h 493423"/>
                <a:gd name="connsiteX39" fmla="*/ 1798869 w 2066226"/>
                <a:gd name="connsiteY39" fmla="*/ 356975 h 493423"/>
                <a:gd name="connsiteX40" fmla="*/ 1882689 w 2066226"/>
                <a:gd name="connsiteY40" fmla="*/ 334115 h 493423"/>
                <a:gd name="connsiteX41" fmla="*/ 2047472 w 2066226"/>
                <a:gd name="connsiteY41" fmla="*/ 282680 h 493423"/>
                <a:gd name="connsiteX42" fmla="*/ 2062712 w 2066226"/>
                <a:gd name="connsiteY42" fmla="*/ 241722 h 493423"/>
                <a:gd name="connsiteX43" fmla="*/ 2042709 w 2066226"/>
                <a:gd name="connsiteY43" fmla="*/ 229340 h 493423"/>
                <a:gd name="connsiteX44" fmla="*/ 224387 w 2066226"/>
                <a:gd name="connsiteY44" fmla="*/ 343640 h 493423"/>
                <a:gd name="connsiteX45" fmla="*/ 224387 w 2066226"/>
                <a:gd name="connsiteY45" fmla="*/ 343640 h 493423"/>
                <a:gd name="connsiteX46" fmla="*/ 224387 w 2066226"/>
                <a:gd name="connsiteY46" fmla="*/ 343640 h 493423"/>
                <a:gd name="connsiteX47" fmla="*/ 224387 w 2066226"/>
                <a:gd name="connsiteY47" fmla="*/ 343640 h 493423"/>
                <a:gd name="connsiteX48" fmla="*/ 224387 w 2066226"/>
                <a:gd name="connsiteY48" fmla="*/ 343640 h 493423"/>
                <a:gd name="connsiteX49" fmla="*/ 224387 w 2066226"/>
                <a:gd name="connsiteY49" fmla="*/ 343640 h 493423"/>
                <a:gd name="connsiteX50" fmla="*/ 224387 w 2066226"/>
                <a:gd name="connsiteY50" fmla="*/ 343640 h 493423"/>
                <a:gd name="connsiteX51" fmla="*/ 1217844 w 2066226"/>
                <a:gd name="connsiteY51" fmla="*/ 141710 h 493423"/>
                <a:gd name="connsiteX52" fmla="*/ 1214987 w 2066226"/>
                <a:gd name="connsiteY52" fmla="*/ 139805 h 493423"/>
                <a:gd name="connsiteX53" fmla="*/ 1217844 w 2066226"/>
                <a:gd name="connsiteY53" fmla="*/ 140757 h 493423"/>
                <a:gd name="connsiteX54" fmla="*/ 1217844 w 2066226"/>
                <a:gd name="connsiteY54" fmla="*/ 141710 h 493423"/>
                <a:gd name="connsiteX55" fmla="*/ 1217844 w 2066226"/>
                <a:gd name="connsiteY55" fmla="*/ 141710 h 493423"/>
                <a:gd name="connsiteX56" fmla="*/ 1365482 w 2066226"/>
                <a:gd name="connsiteY56" fmla="*/ 343640 h 493423"/>
                <a:gd name="connsiteX57" fmla="*/ 1365482 w 2066226"/>
                <a:gd name="connsiteY57" fmla="*/ 343640 h 493423"/>
                <a:gd name="connsiteX58" fmla="*/ 1365482 w 2066226"/>
                <a:gd name="connsiteY58" fmla="*/ 343640 h 493423"/>
                <a:gd name="connsiteX59" fmla="*/ 1365482 w 2066226"/>
                <a:gd name="connsiteY59" fmla="*/ 343640 h 493423"/>
                <a:gd name="connsiteX60" fmla="*/ 1365482 w 2066226"/>
                <a:gd name="connsiteY60" fmla="*/ 343640 h 493423"/>
                <a:gd name="connsiteX61" fmla="*/ 1365482 w 2066226"/>
                <a:gd name="connsiteY61" fmla="*/ 343640 h 493423"/>
                <a:gd name="connsiteX62" fmla="*/ 1365482 w 2066226"/>
                <a:gd name="connsiteY62" fmla="*/ 343640 h 493423"/>
                <a:gd name="connsiteX63" fmla="*/ 1365482 w 2066226"/>
                <a:gd name="connsiteY63" fmla="*/ 343640 h 493423"/>
                <a:gd name="connsiteX64" fmla="*/ 1365482 w 2066226"/>
                <a:gd name="connsiteY64" fmla="*/ 343640 h 493423"/>
                <a:gd name="connsiteX65" fmla="*/ 1365482 w 2066226"/>
                <a:gd name="connsiteY65" fmla="*/ 343640 h 493423"/>
                <a:gd name="connsiteX66" fmla="*/ 1366434 w 2066226"/>
                <a:gd name="connsiteY66" fmla="*/ 343640 h 493423"/>
                <a:gd name="connsiteX67" fmla="*/ 1366434 w 2066226"/>
                <a:gd name="connsiteY67" fmla="*/ 344592 h 493423"/>
                <a:gd name="connsiteX68" fmla="*/ 1365482 w 2066226"/>
                <a:gd name="connsiteY68" fmla="*/ 343640 h 493423"/>
                <a:gd name="connsiteX69" fmla="*/ 1365482 w 2066226"/>
                <a:gd name="connsiteY69" fmla="*/ 343640 h 493423"/>
                <a:gd name="connsiteX70" fmla="*/ 835892 w 2066226"/>
                <a:gd name="connsiteY70" fmla="*/ 76940 h 493423"/>
                <a:gd name="connsiteX71" fmla="*/ 835892 w 2066226"/>
                <a:gd name="connsiteY71" fmla="*/ 76940 h 493423"/>
                <a:gd name="connsiteX72" fmla="*/ 835892 w 2066226"/>
                <a:gd name="connsiteY72" fmla="*/ 76940 h 493423"/>
                <a:gd name="connsiteX73" fmla="*/ 835892 w 2066226"/>
                <a:gd name="connsiteY73" fmla="*/ 76940 h 493423"/>
                <a:gd name="connsiteX74" fmla="*/ 835892 w 2066226"/>
                <a:gd name="connsiteY74" fmla="*/ 76940 h 493423"/>
                <a:gd name="connsiteX75" fmla="*/ 1333097 w 2066226"/>
                <a:gd name="connsiteY75" fmla="*/ 436032 h 493423"/>
                <a:gd name="connsiteX76" fmla="*/ 1335954 w 2066226"/>
                <a:gd name="connsiteY76" fmla="*/ 435080 h 493423"/>
                <a:gd name="connsiteX77" fmla="*/ 1335002 w 2066226"/>
                <a:gd name="connsiteY77" fmla="*/ 436985 h 493423"/>
                <a:gd name="connsiteX78" fmla="*/ 1333097 w 2066226"/>
                <a:gd name="connsiteY78" fmla="*/ 436032 h 493423"/>
                <a:gd name="connsiteX79" fmla="*/ 1333097 w 2066226"/>
                <a:gd name="connsiteY79" fmla="*/ 436032 h 493423"/>
                <a:gd name="connsiteX80" fmla="*/ 1333097 w 2066226"/>
                <a:gd name="connsiteY80" fmla="*/ 436032 h 493423"/>
                <a:gd name="connsiteX81" fmla="*/ 855894 w 2066226"/>
                <a:gd name="connsiteY81" fmla="*/ 24552 h 493423"/>
                <a:gd name="connsiteX82" fmla="*/ 857799 w 2066226"/>
                <a:gd name="connsiteY82" fmla="*/ 22647 h 493423"/>
                <a:gd name="connsiteX83" fmla="*/ 855894 w 2066226"/>
                <a:gd name="connsiteY83" fmla="*/ 24552 h 493423"/>
                <a:gd name="connsiteX84" fmla="*/ 855894 w 2066226"/>
                <a:gd name="connsiteY84" fmla="*/ 24552 h 493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066226" h="493423">
                  <a:moveTo>
                    <a:pt x="2042709" y="229340"/>
                  </a:moveTo>
                  <a:cubicBezTo>
                    <a:pt x="2040804" y="228387"/>
                    <a:pt x="2038899" y="227435"/>
                    <a:pt x="2036994" y="227435"/>
                  </a:cubicBezTo>
                  <a:cubicBezTo>
                    <a:pt x="2019849" y="220767"/>
                    <a:pt x="1989369" y="217910"/>
                    <a:pt x="1980797" y="199812"/>
                  </a:cubicBezTo>
                  <a:cubicBezTo>
                    <a:pt x="1977939" y="195050"/>
                    <a:pt x="1976987" y="188382"/>
                    <a:pt x="1973177" y="183620"/>
                  </a:cubicBezTo>
                  <a:cubicBezTo>
                    <a:pt x="1969367" y="177905"/>
                    <a:pt x="1962699" y="174095"/>
                    <a:pt x="1956984" y="171237"/>
                  </a:cubicBezTo>
                  <a:cubicBezTo>
                    <a:pt x="1921742" y="153140"/>
                    <a:pt x="1883642" y="140757"/>
                    <a:pt x="1843637" y="137900"/>
                  </a:cubicBezTo>
                  <a:cubicBezTo>
                    <a:pt x="1836017" y="136947"/>
                    <a:pt x="1830302" y="135995"/>
                    <a:pt x="1826492" y="130280"/>
                  </a:cubicBezTo>
                  <a:cubicBezTo>
                    <a:pt x="1798869" y="100752"/>
                    <a:pt x="1767437" y="81702"/>
                    <a:pt x="1728384" y="75987"/>
                  </a:cubicBezTo>
                  <a:cubicBezTo>
                    <a:pt x="1690284" y="70272"/>
                    <a:pt x="1658852" y="80750"/>
                    <a:pt x="1623609" y="67415"/>
                  </a:cubicBezTo>
                  <a:cubicBezTo>
                    <a:pt x="1576937" y="50270"/>
                    <a:pt x="1504547" y="47412"/>
                    <a:pt x="1454064" y="44555"/>
                  </a:cubicBezTo>
                  <a:cubicBezTo>
                    <a:pt x="1404534" y="41697"/>
                    <a:pt x="1356909" y="45507"/>
                    <a:pt x="1308332" y="35030"/>
                  </a:cubicBezTo>
                  <a:cubicBezTo>
                    <a:pt x="1194032" y="12170"/>
                    <a:pt x="1079732" y="-9738"/>
                    <a:pt x="961622" y="4550"/>
                  </a:cubicBezTo>
                  <a:cubicBezTo>
                    <a:pt x="939714" y="4550"/>
                    <a:pt x="917807" y="12170"/>
                    <a:pt x="895899" y="15027"/>
                  </a:cubicBezTo>
                  <a:cubicBezTo>
                    <a:pt x="870182" y="18837"/>
                    <a:pt x="821604" y="15027"/>
                    <a:pt x="795887" y="18837"/>
                  </a:cubicBezTo>
                  <a:cubicBezTo>
                    <a:pt x="695874" y="32172"/>
                    <a:pt x="620627" y="47412"/>
                    <a:pt x="519662" y="47412"/>
                  </a:cubicBezTo>
                  <a:cubicBezTo>
                    <a:pt x="479657" y="47412"/>
                    <a:pt x="443462" y="69320"/>
                    <a:pt x="402504" y="75035"/>
                  </a:cubicBezTo>
                  <a:cubicBezTo>
                    <a:pt x="358689" y="81702"/>
                    <a:pt x="322494" y="94085"/>
                    <a:pt x="278679" y="95037"/>
                  </a:cubicBezTo>
                  <a:cubicBezTo>
                    <a:pt x="246294" y="95990"/>
                    <a:pt x="201527" y="98847"/>
                    <a:pt x="171047" y="109325"/>
                  </a:cubicBezTo>
                  <a:cubicBezTo>
                    <a:pt x="147234" y="117897"/>
                    <a:pt x="103419" y="115992"/>
                    <a:pt x="88179" y="138852"/>
                  </a:cubicBezTo>
                  <a:cubicBezTo>
                    <a:pt x="80559" y="150282"/>
                    <a:pt x="67224" y="154092"/>
                    <a:pt x="64367" y="167427"/>
                  </a:cubicBezTo>
                  <a:cubicBezTo>
                    <a:pt x="55794" y="200765"/>
                    <a:pt x="29124" y="214100"/>
                    <a:pt x="7217" y="234102"/>
                  </a:cubicBezTo>
                  <a:cubicBezTo>
                    <a:pt x="-6118" y="246485"/>
                    <a:pt x="549" y="266487"/>
                    <a:pt x="14837" y="274107"/>
                  </a:cubicBezTo>
                  <a:cubicBezTo>
                    <a:pt x="23409" y="278870"/>
                    <a:pt x="31982" y="283632"/>
                    <a:pt x="40554" y="285537"/>
                  </a:cubicBezTo>
                  <a:cubicBezTo>
                    <a:pt x="76749" y="292205"/>
                    <a:pt x="100562" y="312207"/>
                    <a:pt x="113897" y="345545"/>
                  </a:cubicBezTo>
                  <a:cubicBezTo>
                    <a:pt x="119612" y="360785"/>
                    <a:pt x="131994" y="367452"/>
                    <a:pt x="147234" y="372215"/>
                  </a:cubicBezTo>
                  <a:cubicBezTo>
                    <a:pt x="178667" y="382692"/>
                    <a:pt x="208194" y="380787"/>
                    <a:pt x="240579" y="378882"/>
                  </a:cubicBezTo>
                  <a:cubicBezTo>
                    <a:pt x="272964" y="376977"/>
                    <a:pt x="304397" y="368405"/>
                    <a:pt x="336782" y="370310"/>
                  </a:cubicBezTo>
                  <a:cubicBezTo>
                    <a:pt x="359642" y="372215"/>
                    <a:pt x="385359" y="378882"/>
                    <a:pt x="402504" y="395075"/>
                  </a:cubicBezTo>
                  <a:cubicBezTo>
                    <a:pt x="421554" y="412220"/>
                    <a:pt x="432984" y="428412"/>
                    <a:pt x="459654" y="436032"/>
                  </a:cubicBezTo>
                  <a:cubicBezTo>
                    <a:pt x="506327" y="450320"/>
                    <a:pt x="555857" y="448415"/>
                    <a:pt x="603482" y="443652"/>
                  </a:cubicBezTo>
                  <a:cubicBezTo>
                    <a:pt x="633962" y="439842"/>
                    <a:pt x="665394" y="432222"/>
                    <a:pt x="695874" y="433175"/>
                  </a:cubicBezTo>
                  <a:cubicBezTo>
                    <a:pt x="728259" y="434127"/>
                    <a:pt x="754929" y="449367"/>
                    <a:pt x="785409" y="458892"/>
                  </a:cubicBezTo>
                  <a:cubicBezTo>
                    <a:pt x="829224" y="474132"/>
                    <a:pt x="875897" y="481752"/>
                    <a:pt x="921617" y="486515"/>
                  </a:cubicBezTo>
                  <a:cubicBezTo>
                    <a:pt x="968289" y="491277"/>
                    <a:pt x="1014962" y="488420"/>
                    <a:pt x="1061634" y="492230"/>
                  </a:cubicBezTo>
                  <a:cubicBezTo>
                    <a:pt x="1112117" y="496040"/>
                    <a:pt x="1162599" y="490325"/>
                    <a:pt x="1211177" y="480800"/>
                  </a:cubicBezTo>
                  <a:cubicBezTo>
                    <a:pt x="1258802" y="471275"/>
                    <a:pt x="1304522" y="453177"/>
                    <a:pt x="1352147" y="443652"/>
                  </a:cubicBezTo>
                  <a:cubicBezTo>
                    <a:pt x="1408344" y="431270"/>
                    <a:pt x="1469304" y="462702"/>
                    <a:pt x="1526454" y="465560"/>
                  </a:cubicBezTo>
                  <a:cubicBezTo>
                    <a:pt x="1558839" y="466512"/>
                    <a:pt x="1592177" y="463655"/>
                    <a:pt x="1623609" y="455082"/>
                  </a:cubicBezTo>
                  <a:cubicBezTo>
                    <a:pt x="1654089" y="447462"/>
                    <a:pt x="1736004" y="421745"/>
                    <a:pt x="1713144" y="374120"/>
                  </a:cubicBezTo>
                  <a:cubicBezTo>
                    <a:pt x="1715049" y="376977"/>
                    <a:pt x="1791249" y="358880"/>
                    <a:pt x="1798869" y="356975"/>
                  </a:cubicBezTo>
                  <a:cubicBezTo>
                    <a:pt x="1827444" y="351260"/>
                    <a:pt x="1854114" y="339830"/>
                    <a:pt x="1882689" y="334115"/>
                  </a:cubicBezTo>
                  <a:cubicBezTo>
                    <a:pt x="1943649" y="336972"/>
                    <a:pt x="1996989" y="316017"/>
                    <a:pt x="2047472" y="282680"/>
                  </a:cubicBezTo>
                  <a:cubicBezTo>
                    <a:pt x="2060807" y="274107"/>
                    <a:pt x="2072237" y="256962"/>
                    <a:pt x="2062712" y="241722"/>
                  </a:cubicBezTo>
                  <a:cubicBezTo>
                    <a:pt x="2057949" y="236007"/>
                    <a:pt x="2050329" y="232197"/>
                    <a:pt x="2042709" y="229340"/>
                  </a:cubicBezTo>
                  <a:close/>
                  <a:moveTo>
                    <a:pt x="224387" y="343640"/>
                  </a:moveTo>
                  <a:cubicBezTo>
                    <a:pt x="225339" y="343640"/>
                    <a:pt x="225339" y="343640"/>
                    <a:pt x="224387" y="343640"/>
                  </a:cubicBezTo>
                  <a:cubicBezTo>
                    <a:pt x="225339" y="344592"/>
                    <a:pt x="225339" y="344592"/>
                    <a:pt x="224387" y="343640"/>
                  </a:cubicBezTo>
                  <a:cubicBezTo>
                    <a:pt x="225339" y="344592"/>
                    <a:pt x="225339" y="344592"/>
                    <a:pt x="224387" y="343640"/>
                  </a:cubicBezTo>
                  <a:cubicBezTo>
                    <a:pt x="225339" y="344592"/>
                    <a:pt x="224387" y="344592"/>
                    <a:pt x="224387" y="343640"/>
                  </a:cubicBezTo>
                  <a:lnTo>
                    <a:pt x="224387" y="343640"/>
                  </a:lnTo>
                  <a:lnTo>
                    <a:pt x="224387" y="343640"/>
                  </a:lnTo>
                  <a:close/>
                  <a:moveTo>
                    <a:pt x="1217844" y="141710"/>
                  </a:moveTo>
                  <a:cubicBezTo>
                    <a:pt x="1216892" y="140757"/>
                    <a:pt x="1215939" y="140757"/>
                    <a:pt x="1214987" y="139805"/>
                  </a:cubicBezTo>
                  <a:cubicBezTo>
                    <a:pt x="1215939" y="139805"/>
                    <a:pt x="1216892" y="139805"/>
                    <a:pt x="1217844" y="140757"/>
                  </a:cubicBezTo>
                  <a:cubicBezTo>
                    <a:pt x="1218797" y="140757"/>
                    <a:pt x="1217844" y="141710"/>
                    <a:pt x="1217844" y="141710"/>
                  </a:cubicBezTo>
                  <a:lnTo>
                    <a:pt x="1217844" y="141710"/>
                  </a:lnTo>
                  <a:close/>
                  <a:moveTo>
                    <a:pt x="1365482" y="343640"/>
                  </a:moveTo>
                  <a:lnTo>
                    <a:pt x="1365482" y="343640"/>
                  </a:lnTo>
                  <a:lnTo>
                    <a:pt x="1365482" y="343640"/>
                  </a:lnTo>
                  <a:lnTo>
                    <a:pt x="1365482" y="343640"/>
                  </a:lnTo>
                  <a:lnTo>
                    <a:pt x="1365482" y="343640"/>
                  </a:lnTo>
                  <a:lnTo>
                    <a:pt x="1365482" y="343640"/>
                  </a:lnTo>
                  <a:lnTo>
                    <a:pt x="1365482" y="343640"/>
                  </a:lnTo>
                  <a:lnTo>
                    <a:pt x="1365482" y="343640"/>
                  </a:lnTo>
                  <a:cubicBezTo>
                    <a:pt x="1364529" y="343640"/>
                    <a:pt x="1364529" y="343640"/>
                    <a:pt x="1365482" y="343640"/>
                  </a:cubicBezTo>
                  <a:cubicBezTo>
                    <a:pt x="1364529" y="343640"/>
                    <a:pt x="1364529" y="343640"/>
                    <a:pt x="1365482" y="343640"/>
                  </a:cubicBezTo>
                  <a:cubicBezTo>
                    <a:pt x="1365482" y="343640"/>
                    <a:pt x="1366434" y="343640"/>
                    <a:pt x="1366434" y="343640"/>
                  </a:cubicBezTo>
                  <a:lnTo>
                    <a:pt x="1366434" y="344592"/>
                  </a:lnTo>
                  <a:cubicBezTo>
                    <a:pt x="1365482" y="344592"/>
                    <a:pt x="1365482" y="344592"/>
                    <a:pt x="1365482" y="343640"/>
                  </a:cubicBezTo>
                  <a:lnTo>
                    <a:pt x="1365482" y="343640"/>
                  </a:lnTo>
                  <a:close/>
                  <a:moveTo>
                    <a:pt x="835892" y="76940"/>
                  </a:moveTo>
                  <a:lnTo>
                    <a:pt x="835892" y="76940"/>
                  </a:lnTo>
                  <a:cubicBezTo>
                    <a:pt x="835892" y="76940"/>
                    <a:pt x="835892" y="76940"/>
                    <a:pt x="835892" y="76940"/>
                  </a:cubicBezTo>
                  <a:cubicBezTo>
                    <a:pt x="835892" y="76940"/>
                    <a:pt x="835892" y="76940"/>
                    <a:pt x="835892" y="76940"/>
                  </a:cubicBezTo>
                  <a:lnTo>
                    <a:pt x="835892" y="76940"/>
                  </a:lnTo>
                  <a:close/>
                  <a:moveTo>
                    <a:pt x="1333097" y="436032"/>
                  </a:moveTo>
                  <a:cubicBezTo>
                    <a:pt x="1334049" y="435080"/>
                    <a:pt x="1335002" y="435080"/>
                    <a:pt x="1335954" y="435080"/>
                  </a:cubicBezTo>
                  <a:cubicBezTo>
                    <a:pt x="1335002" y="436032"/>
                    <a:pt x="1335002" y="436032"/>
                    <a:pt x="1335002" y="436985"/>
                  </a:cubicBezTo>
                  <a:cubicBezTo>
                    <a:pt x="1334049" y="436032"/>
                    <a:pt x="1333097" y="436032"/>
                    <a:pt x="1333097" y="436032"/>
                  </a:cubicBezTo>
                  <a:lnTo>
                    <a:pt x="1333097" y="436032"/>
                  </a:lnTo>
                  <a:lnTo>
                    <a:pt x="1333097" y="436032"/>
                  </a:lnTo>
                  <a:close/>
                  <a:moveTo>
                    <a:pt x="855894" y="24552"/>
                  </a:moveTo>
                  <a:cubicBezTo>
                    <a:pt x="856847" y="23600"/>
                    <a:pt x="856847" y="23600"/>
                    <a:pt x="857799" y="22647"/>
                  </a:cubicBezTo>
                  <a:cubicBezTo>
                    <a:pt x="856847" y="23600"/>
                    <a:pt x="856847" y="23600"/>
                    <a:pt x="855894" y="24552"/>
                  </a:cubicBezTo>
                  <a:lnTo>
                    <a:pt x="855894" y="24552"/>
                  </a:lnTo>
                  <a:close/>
                </a:path>
              </a:pathLst>
            </a:custGeom>
            <a:solidFill>
              <a:srgbClr val="F2D676"/>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95D7F28-C899-4BAB-BC97-0EF0ABDFE572}"/>
                </a:ext>
              </a:extLst>
            </p:cNvPr>
            <p:cNvSpPr/>
            <p:nvPr/>
          </p:nvSpPr>
          <p:spPr>
            <a:xfrm>
              <a:off x="7625600" y="5128092"/>
              <a:ext cx="639140" cy="112241"/>
            </a:xfrm>
            <a:custGeom>
              <a:avLst/>
              <a:gdLst>
                <a:gd name="connsiteX0" fmla="*/ 15253 w 639140"/>
                <a:gd name="connsiteY0" fmla="*/ 60782 h 112241"/>
                <a:gd name="connsiteX1" fmla="*/ 6680 w 639140"/>
                <a:gd name="connsiteY1" fmla="*/ 61734 h 112241"/>
                <a:gd name="connsiteX2" fmla="*/ 13 w 639140"/>
                <a:gd name="connsiteY2" fmla="*/ 66497 h 112241"/>
                <a:gd name="connsiteX3" fmla="*/ 70498 w 639140"/>
                <a:gd name="connsiteY3" fmla="*/ 78879 h 112241"/>
                <a:gd name="connsiteX4" fmla="*/ 133363 w 639140"/>
                <a:gd name="connsiteY4" fmla="*/ 101739 h 112241"/>
                <a:gd name="connsiteX5" fmla="*/ 162890 w 639140"/>
                <a:gd name="connsiteY5" fmla="*/ 112217 h 112241"/>
                <a:gd name="connsiteX6" fmla="*/ 302908 w 639140"/>
                <a:gd name="connsiteY6" fmla="*/ 78879 h 112241"/>
                <a:gd name="connsiteX7" fmla="*/ 368630 w 639140"/>
                <a:gd name="connsiteY7" fmla="*/ 56019 h 112241"/>
                <a:gd name="connsiteX8" fmla="*/ 609613 w 639140"/>
                <a:gd name="connsiteY8" fmla="*/ 45542 h 112241"/>
                <a:gd name="connsiteX9" fmla="*/ 639140 w 639140"/>
                <a:gd name="connsiteY9" fmla="*/ 45542 h 112241"/>
                <a:gd name="connsiteX10" fmla="*/ 500075 w 639140"/>
                <a:gd name="connsiteY10" fmla="*/ 774 h 112241"/>
                <a:gd name="connsiteX11" fmla="*/ 390538 w 639140"/>
                <a:gd name="connsiteY11" fmla="*/ 12204 h 112241"/>
                <a:gd name="connsiteX12" fmla="*/ 354343 w 639140"/>
                <a:gd name="connsiteY12" fmla="*/ 23634 h 112241"/>
                <a:gd name="connsiteX13" fmla="*/ 311480 w 639140"/>
                <a:gd name="connsiteY13" fmla="*/ 44589 h 112241"/>
                <a:gd name="connsiteX14" fmla="*/ 224803 w 639140"/>
                <a:gd name="connsiteY14" fmla="*/ 52209 h 112241"/>
                <a:gd name="connsiteX15" fmla="*/ 15253 w 639140"/>
                <a:gd name="connsiteY15" fmla="*/ 60782 h 11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9140" h="112241">
                  <a:moveTo>
                    <a:pt x="15253" y="60782"/>
                  </a:moveTo>
                  <a:cubicBezTo>
                    <a:pt x="12395" y="60782"/>
                    <a:pt x="9538" y="60782"/>
                    <a:pt x="6680" y="61734"/>
                  </a:cubicBezTo>
                  <a:cubicBezTo>
                    <a:pt x="3823" y="62687"/>
                    <a:pt x="13" y="63639"/>
                    <a:pt x="13" y="66497"/>
                  </a:cubicBezTo>
                  <a:cubicBezTo>
                    <a:pt x="-940" y="70307"/>
                    <a:pt x="52400" y="77927"/>
                    <a:pt x="70498" y="78879"/>
                  </a:cubicBezTo>
                  <a:cubicBezTo>
                    <a:pt x="94310" y="79832"/>
                    <a:pt x="116218" y="82689"/>
                    <a:pt x="133363" y="101739"/>
                  </a:cubicBezTo>
                  <a:cubicBezTo>
                    <a:pt x="140983" y="110312"/>
                    <a:pt x="151460" y="112217"/>
                    <a:pt x="162890" y="112217"/>
                  </a:cubicBezTo>
                  <a:cubicBezTo>
                    <a:pt x="194323" y="113169"/>
                    <a:pt x="295288" y="86499"/>
                    <a:pt x="302908" y="78879"/>
                  </a:cubicBezTo>
                  <a:cubicBezTo>
                    <a:pt x="321005" y="61734"/>
                    <a:pt x="345770" y="59829"/>
                    <a:pt x="368630" y="56019"/>
                  </a:cubicBezTo>
                  <a:cubicBezTo>
                    <a:pt x="448640" y="41732"/>
                    <a:pt x="529603" y="45542"/>
                    <a:pt x="609613" y="45542"/>
                  </a:cubicBezTo>
                  <a:cubicBezTo>
                    <a:pt x="619138" y="45542"/>
                    <a:pt x="629615" y="51257"/>
                    <a:pt x="639140" y="45542"/>
                  </a:cubicBezTo>
                  <a:cubicBezTo>
                    <a:pt x="601040" y="6489"/>
                    <a:pt x="553415" y="-3036"/>
                    <a:pt x="500075" y="774"/>
                  </a:cubicBezTo>
                  <a:cubicBezTo>
                    <a:pt x="492455" y="-1131"/>
                    <a:pt x="433400" y="12204"/>
                    <a:pt x="390538" y="12204"/>
                  </a:cubicBezTo>
                  <a:cubicBezTo>
                    <a:pt x="377203" y="12204"/>
                    <a:pt x="363868" y="14109"/>
                    <a:pt x="354343" y="23634"/>
                  </a:cubicBezTo>
                  <a:cubicBezTo>
                    <a:pt x="344818" y="38874"/>
                    <a:pt x="328625" y="42684"/>
                    <a:pt x="311480" y="44589"/>
                  </a:cubicBezTo>
                  <a:cubicBezTo>
                    <a:pt x="282905" y="47447"/>
                    <a:pt x="254330" y="50304"/>
                    <a:pt x="224803" y="52209"/>
                  </a:cubicBezTo>
                  <a:cubicBezTo>
                    <a:pt x="165748" y="55067"/>
                    <a:pt x="21920" y="59829"/>
                    <a:pt x="15253" y="60782"/>
                  </a:cubicBezTo>
                  <a:close/>
                </a:path>
              </a:pathLst>
            </a:custGeom>
            <a:solidFill>
              <a:srgbClr val="FCF2B6"/>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5FF92E4-DBA4-4B90-9D9F-EF37D5FBA30E}"/>
                </a:ext>
              </a:extLst>
            </p:cNvPr>
            <p:cNvSpPr/>
            <p:nvPr/>
          </p:nvSpPr>
          <p:spPr>
            <a:xfrm>
              <a:off x="6806463" y="5222212"/>
              <a:ext cx="266700" cy="76200"/>
            </a:xfrm>
            <a:custGeom>
              <a:avLst/>
              <a:gdLst>
                <a:gd name="connsiteX0" fmla="*/ 237172 w 266700"/>
                <a:gd name="connsiteY0" fmla="*/ 67628 h 76200"/>
                <a:gd name="connsiteX1" fmla="*/ 245745 w 266700"/>
                <a:gd name="connsiteY1" fmla="*/ 60007 h 76200"/>
                <a:gd name="connsiteX2" fmla="*/ 240030 w 266700"/>
                <a:gd name="connsiteY2" fmla="*/ 48578 h 76200"/>
                <a:gd name="connsiteX3" fmla="*/ 221933 w 266700"/>
                <a:gd name="connsiteY3" fmla="*/ 42863 h 76200"/>
                <a:gd name="connsiteX4" fmla="*/ 170497 w 266700"/>
                <a:gd name="connsiteY4" fmla="*/ 33338 h 76200"/>
                <a:gd name="connsiteX5" fmla="*/ 188595 w 266700"/>
                <a:gd name="connsiteY5" fmla="*/ 27622 h 76200"/>
                <a:gd name="connsiteX6" fmla="*/ 240030 w 266700"/>
                <a:gd name="connsiteY6" fmla="*/ 26670 h 76200"/>
                <a:gd name="connsiteX7" fmla="*/ 266700 w 266700"/>
                <a:gd name="connsiteY7" fmla="*/ 16193 h 76200"/>
                <a:gd name="connsiteX8" fmla="*/ 239078 w 266700"/>
                <a:gd name="connsiteY8" fmla="*/ 3810 h 76200"/>
                <a:gd name="connsiteX9" fmla="*/ 178118 w 266700"/>
                <a:gd name="connsiteY9" fmla="*/ 0 h 76200"/>
                <a:gd name="connsiteX10" fmla="*/ 173355 w 266700"/>
                <a:gd name="connsiteY10" fmla="*/ 3810 h 76200"/>
                <a:gd name="connsiteX11" fmla="*/ 143828 w 266700"/>
                <a:gd name="connsiteY11" fmla="*/ 22860 h 76200"/>
                <a:gd name="connsiteX12" fmla="*/ 57150 w 266700"/>
                <a:gd name="connsiteY12" fmla="*/ 40005 h 76200"/>
                <a:gd name="connsiteX13" fmla="*/ 49530 w 266700"/>
                <a:gd name="connsiteY13" fmla="*/ 46672 h 76200"/>
                <a:gd name="connsiteX14" fmla="*/ 59055 w 266700"/>
                <a:gd name="connsiteY14" fmla="*/ 50482 h 76200"/>
                <a:gd name="connsiteX15" fmla="*/ 113347 w 266700"/>
                <a:gd name="connsiteY15" fmla="*/ 44768 h 76200"/>
                <a:gd name="connsiteX16" fmla="*/ 20003 w 266700"/>
                <a:gd name="connsiteY16" fmla="*/ 67628 h 76200"/>
                <a:gd name="connsiteX17" fmla="*/ 0 w 266700"/>
                <a:gd name="connsiteY17" fmla="*/ 74295 h 76200"/>
                <a:gd name="connsiteX18" fmla="*/ 215265 w 266700"/>
                <a:gd name="connsiteY18" fmla="*/ 76200 h 76200"/>
                <a:gd name="connsiteX19" fmla="*/ 237172 w 266700"/>
                <a:gd name="connsiteY19" fmla="*/ 67628 h 76200"/>
                <a:gd name="connsiteX20" fmla="*/ 237172 w 266700"/>
                <a:gd name="connsiteY20" fmla="*/ 6762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6700" h="76200">
                  <a:moveTo>
                    <a:pt x="237172" y="67628"/>
                  </a:moveTo>
                  <a:cubicBezTo>
                    <a:pt x="240983" y="65723"/>
                    <a:pt x="245745" y="65723"/>
                    <a:pt x="245745" y="60007"/>
                  </a:cubicBezTo>
                  <a:cubicBezTo>
                    <a:pt x="245745" y="54293"/>
                    <a:pt x="242888" y="52388"/>
                    <a:pt x="240030" y="48578"/>
                  </a:cubicBezTo>
                  <a:cubicBezTo>
                    <a:pt x="235268" y="42863"/>
                    <a:pt x="228600" y="43815"/>
                    <a:pt x="221933" y="42863"/>
                  </a:cubicBezTo>
                  <a:cubicBezTo>
                    <a:pt x="204788" y="40957"/>
                    <a:pt x="187643" y="40005"/>
                    <a:pt x="170497" y="33338"/>
                  </a:cubicBezTo>
                  <a:cubicBezTo>
                    <a:pt x="175260" y="25718"/>
                    <a:pt x="182880" y="27622"/>
                    <a:pt x="188595" y="27622"/>
                  </a:cubicBezTo>
                  <a:cubicBezTo>
                    <a:pt x="205740" y="27622"/>
                    <a:pt x="222885" y="29528"/>
                    <a:pt x="240030" y="26670"/>
                  </a:cubicBezTo>
                  <a:cubicBezTo>
                    <a:pt x="249555" y="24765"/>
                    <a:pt x="266700" y="28575"/>
                    <a:pt x="266700" y="16193"/>
                  </a:cubicBezTo>
                  <a:cubicBezTo>
                    <a:pt x="266700" y="1905"/>
                    <a:pt x="249555" y="4763"/>
                    <a:pt x="239078" y="3810"/>
                  </a:cubicBezTo>
                  <a:cubicBezTo>
                    <a:pt x="219075" y="1905"/>
                    <a:pt x="198120" y="8572"/>
                    <a:pt x="178118" y="0"/>
                  </a:cubicBezTo>
                  <a:cubicBezTo>
                    <a:pt x="177165" y="953"/>
                    <a:pt x="175260" y="2857"/>
                    <a:pt x="173355" y="3810"/>
                  </a:cubicBezTo>
                  <a:cubicBezTo>
                    <a:pt x="167640" y="18097"/>
                    <a:pt x="155258" y="20003"/>
                    <a:pt x="143828" y="22860"/>
                  </a:cubicBezTo>
                  <a:cubicBezTo>
                    <a:pt x="115253" y="29528"/>
                    <a:pt x="85725" y="34290"/>
                    <a:pt x="57150" y="40005"/>
                  </a:cubicBezTo>
                  <a:cubicBezTo>
                    <a:pt x="54293" y="41910"/>
                    <a:pt x="49530" y="44768"/>
                    <a:pt x="49530" y="46672"/>
                  </a:cubicBezTo>
                  <a:cubicBezTo>
                    <a:pt x="49530" y="53340"/>
                    <a:pt x="55245" y="51435"/>
                    <a:pt x="59055" y="50482"/>
                  </a:cubicBezTo>
                  <a:cubicBezTo>
                    <a:pt x="77153" y="48578"/>
                    <a:pt x="95250" y="46672"/>
                    <a:pt x="113347" y="44768"/>
                  </a:cubicBezTo>
                  <a:cubicBezTo>
                    <a:pt x="83820" y="60007"/>
                    <a:pt x="52388" y="66675"/>
                    <a:pt x="20003" y="67628"/>
                  </a:cubicBezTo>
                  <a:cubicBezTo>
                    <a:pt x="13335" y="68580"/>
                    <a:pt x="4763" y="62865"/>
                    <a:pt x="0" y="74295"/>
                  </a:cubicBezTo>
                  <a:cubicBezTo>
                    <a:pt x="71438" y="67628"/>
                    <a:pt x="142875" y="70485"/>
                    <a:pt x="215265" y="76200"/>
                  </a:cubicBezTo>
                  <a:cubicBezTo>
                    <a:pt x="222885" y="73343"/>
                    <a:pt x="230505" y="70485"/>
                    <a:pt x="237172" y="67628"/>
                  </a:cubicBezTo>
                  <a:lnTo>
                    <a:pt x="237172" y="67628"/>
                  </a:lnTo>
                  <a:close/>
                </a:path>
              </a:pathLst>
            </a:custGeom>
            <a:solidFill>
              <a:srgbClr val="FCF2B6"/>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8E11A85-A28F-443E-825B-AEA42DAFBAC8}"/>
                </a:ext>
              </a:extLst>
            </p:cNvPr>
            <p:cNvSpPr/>
            <p:nvPr/>
          </p:nvSpPr>
          <p:spPr>
            <a:xfrm>
              <a:off x="6549415" y="5288496"/>
              <a:ext cx="247522" cy="86202"/>
            </a:xfrm>
            <a:custGeom>
              <a:avLst/>
              <a:gdLst>
                <a:gd name="connsiteX0" fmla="*/ 210375 w 247522"/>
                <a:gd name="connsiteY0" fmla="*/ 3248 h 86202"/>
                <a:gd name="connsiteX1" fmla="*/ 119888 w 247522"/>
                <a:gd name="connsiteY1" fmla="*/ 5153 h 86202"/>
                <a:gd name="connsiteX2" fmla="*/ 72263 w 247522"/>
                <a:gd name="connsiteY2" fmla="*/ 1343 h 86202"/>
                <a:gd name="connsiteX3" fmla="*/ 20828 w 247522"/>
                <a:gd name="connsiteY3" fmla="*/ 5153 h 86202"/>
                <a:gd name="connsiteX4" fmla="*/ 3683 w 247522"/>
                <a:gd name="connsiteY4" fmla="*/ 33728 h 86202"/>
                <a:gd name="connsiteX5" fmla="*/ 75120 w 247522"/>
                <a:gd name="connsiteY5" fmla="*/ 86115 h 86202"/>
                <a:gd name="connsiteX6" fmla="*/ 81788 w 247522"/>
                <a:gd name="connsiteY6" fmla="*/ 68018 h 86202"/>
                <a:gd name="connsiteX7" fmla="*/ 122745 w 247522"/>
                <a:gd name="connsiteY7" fmla="*/ 31823 h 86202"/>
                <a:gd name="connsiteX8" fmla="*/ 247523 w 247522"/>
                <a:gd name="connsiteY8" fmla="*/ 6105 h 86202"/>
                <a:gd name="connsiteX9" fmla="*/ 210375 w 247522"/>
                <a:gd name="connsiteY9" fmla="*/ 3248 h 86202"/>
                <a:gd name="connsiteX10" fmla="*/ 210375 w 247522"/>
                <a:gd name="connsiteY10" fmla="*/ 3248 h 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522" h="86202">
                  <a:moveTo>
                    <a:pt x="210375" y="3248"/>
                  </a:moveTo>
                  <a:cubicBezTo>
                    <a:pt x="179895" y="6105"/>
                    <a:pt x="150368" y="13725"/>
                    <a:pt x="119888" y="5153"/>
                  </a:cubicBezTo>
                  <a:cubicBezTo>
                    <a:pt x="104648" y="390"/>
                    <a:pt x="88455" y="-1515"/>
                    <a:pt x="72263" y="1343"/>
                  </a:cubicBezTo>
                  <a:cubicBezTo>
                    <a:pt x="55118" y="4200"/>
                    <a:pt x="37973" y="4200"/>
                    <a:pt x="20828" y="5153"/>
                  </a:cubicBezTo>
                  <a:cubicBezTo>
                    <a:pt x="1778" y="6105"/>
                    <a:pt x="-4890" y="14678"/>
                    <a:pt x="3683" y="33728"/>
                  </a:cubicBezTo>
                  <a:cubicBezTo>
                    <a:pt x="14160" y="58493"/>
                    <a:pt x="43688" y="88020"/>
                    <a:pt x="75120" y="86115"/>
                  </a:cubicBezTo>
                  <a:cubicBezTo>
                    <a:pt x="75120" y="79448"/>
                    <a:pt x="75120" y="71828"/>
                    <a:pt x="81788" y="68018"/>
                  </a:cubicBezTo>
                  <a:cubicBezTo>
                    <a:pt x="85598" y="43253"/>
                    <a:pt x="105600" y="38490"/>
                    <a:pt x="122745" y="31823"/>
                  </a:cubicBezTo>
                  <a:cubicBezTo>
                    <a:pt x="162750" y="16583"/>
                    <a:pt x="205613" y="10868"/>
                    <a:pt x="247523" y="6105"/>
                  </a:cubicBezTo>
                  <a:cubicBezTo>
                    <a:pt x="235140" y="-562"/>
                    <a:pt x="222758" y="2295"/>
                    <a:pt x="210375" y="3248"/>
                  </a:cubicBezTo>
                  <a:lnTo>
                    <a:pt x="210375" y="3248"/>
                  </a:lnTo>
                  <a:close/>
                </a:path>
              </a:pathLst>
            </a:custGeom>
            <a:solidFill>
              <a:srgbClr val="FCF2B6"/>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6133B8B-BBA4-46F5-AD7E-0F833923164F}"/>
                </a:ext>
              </a:extLst>
            </p:cNvPr>
            <p:cNvSpPr/>
            <p:nvPr/>
          </p:nvSpPr>
          <p:spPr>
            <a:xfrm>
              <a:off x="6664541" y="5089363"/>
              <a:ext cx="1064894" cy="132655"/>
            </a:xfrm>
            <a:custGeom>
              <a:avLst/>
              <a:gdLst>
                <a:gd name="connsiteX0" fmla="*/ 1905 w 1064894"/>
                <a:gd name="connsiteY0" fmla="*/ 86176 h 132655"/>
                <a:gd name="connsiteX1" fmla="*/ 221932 w 1064894"/>
                <a:gd name="connsiteY1" fmla="*/ 89033 h 132655"/>
                <a:gd name="connsiteX2" fmla="*/ 324803 w 1064894"/>
                <a:gd name="connsiteY2" fmla="*/ 116656 h 132655"/>
                <a:gd name="connsiteX3" fmla="*/ 395288 w 1064894"/>
                <a:gd name="connsiteY3" fmla="*/ 120466 h 132655"/>
                <a:gd name="connsiteX4" fmla="*/ 481013 w 1064894"/>
                <a:gd name="connsiteY4" fmla="*/ 131896 h 132655"/>
                <a:gd name="connsiteX5" fmla="*/ 539115 w 1064894"/>
                <a:gd name="connsiteY5" fmla="*/ 120466 h 132655"/>
                <a:gd name="connsiteX6" fmla="*/ 621982 w 1064894"/>
                <a:gd name="connsiteY6" fmla="*/ 120466 h 132655"/>
                <a:gd name="connsiteX7" fmla="*/ 786765 w 1064894"/>
                <a:gd name="connsiteY7" fmla="*/ 105226 h 132655"/>
                <a:gd name="connsiteX8" fmla="*/ 855345 w 1064894"/>
                <a:gd name="connsiteY8" fmla="*/ 105226 h 132655"/>
                <a:gd name="connsiteX9" fmla="*/ 879157 w 1064894"/>
                <a:gd name="connsiteY9" fmla="*/ 95701 h 132655"/>
                <a:gd name="connsiteX10" fmla="*/ 964882 w 1064894"/>
                <a:gd name="connsiteY10" fmla="*/ 91891 h 132655"/>
                <a:gd name="connsiteX11" fmla="*/ 980123 w 1064894"/>
                <a:gd name="connsiteY11" fmla="*/ 89033 h 132655"/>
                <a:gd name="connsiteX12" fmla="*/ 947737 w 1064894"/>
                <a:gd name="connsiteY12" fmla="*/ 75698 h 132655"/>
                <a:gd name="connsiteX13" fmla="*/ 942975 w 1064894"/>
                <a:gd name="connsiteY13" fmla="*/ 69031 h 132655"/>
                <a:gd name="connsiteX14" fmla="*/ 929640 w 1064894"/>
                <a:gd name="connsiteY14" fmla="*/ 53791 h 132655"/>
                <a:gd name="connsiteX15" fmla="*/ 947737 w 1064894"/>
                <a:gd name="connsiteY15" fmla="*/ 40456 h 132655"/>
                <a:gd name="connsiteX16" fmla="*/ 1020128 w 1064894"/>
                <a:gd name="connsiteY16" fmla="*/ 26168 h 132655"/>
                <a:gd name="connsiteX17" fmla="*/ 1064895 w 1064894"/>
                <a:gd name="connsiteY17" fmla="*/ 15691 h 132655"/>
                <a:gd name="connsiteX18" fmla="*/ 1056323 w 1064894"/>
                <a:gd name="connsiteY18" fmla="*/ 6166 h 132655"/>
                <a:gd name="connsiteX19" fmla="*/ 999173 w 1064894"/>
                <a:gd name="connsiteY19" fmla="*/ 451 h 132655"/>
                <a:gd name="connsiteX20" fmla="*/ 999173 w 1064894"/>
                <a:gd name="connsiteY20" fmla="*/ 451 h 132655"/>
                <a:gd name="connsiteX21" fmla="*/ 975360 w 1064894"/>
                <a:gd name="connsiteY21" fmla="*/ 17596 h 132655"/>
                <a:gd name="connsiteX22" fmla="*/ 860107 w 1064894"/>
                <a:gd name="connsiteY22" fmla="*/ 29978 h 132655"/>
                <a:gd name="connsiteX23" fmla="*/ 775335 w 1064894"/>
                <a:gd name="connsiteY23" fmla="*/ 30931 h 132655"/>
                <a:gd name="connsiteX24" fmla="*/ 645795 w 1064894"/>
                <a:gd name="connsiteY24" fmla="*/ 19501 h 132655"/>
                <a:gd name="connsiteX25" fmla="*/ 619125 w 1064894"/>
                <a:gd name="connsiteY25" fmla="*/ 29978 h 132655"/>
                <a:gd name="connsiteX26" fmla="*/ 643890 w 1064894"/>
                <a:gd name="connsiteY26" fmla="*/ 44266 h 132655"/>
                <a:gd name="connsiteX27" fmla="*/ 664845 w 1064894"/>
                <a:gd name="connsiteY27" fmla="*/ 64268 h 132655"/>
                <a:gd name="connsiteX28" fmla="*/ 639128 w 1064894"/>
                <a:gd name="connsiteY28" fmla="*/ 79508 h 132655"/>
                <a:gd name="connsiteX29" fmla="*/ 524828 w 1064894"/>
                <a:gd name="connsiteY29" fmla="*/ 94748 h 132655"/>
                <a:gd name="connsiteX30" fmla="*/ 314325 w 1064894"/>
                <a:gd name="connsiteY30" fmla="*/ 83318 h 132655"/>
                <a:gd name="connsiteX31" fmla="*/ 254317 w 1064894"/>
                <a:gd name="connsiteY31" fmla="*/ 54743 h 132655"/>
                <a:gd name="connsiteX32" fmla="*/ 101917 w 1064894"/>
                <a:gd name="connsiteY32" fmla="*/ 60458 h 132655"/>
                <a:gd name="connsiteX33" fmla="*/ 0 w 1064894"/>
                <a:gd name="connsiteY33" fmla="*/ 82366 h 132655"/>
                <a:gd name="connsiteX34" fmla="*/ 1905 w 1064894"/>
                <a:gd name="connsiteY34" fmla="*/ 86176 h 132655"/>
                <a:gd name="connsiteX35" fmla="*/ 1905 w 1064894"/>
                <a:gd name="connsiteY35" fmla="*/ 86176 h 132655"/>
                <a:gd name="connsiteX36" fmla="*/ 1905 w 1064894"/>
                <a:gd name="connsiteY36" fmla="*/ 86176 h 132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4894" h="132655">
                  <a:moveTo>
                    <a:pt x="1905" y="86176"/>
                  </a:moveTo>
                  <a:cubicBezTo>
                    <a:pt x="75247" y="80461"/>
                    <a:pt x="148590" y="80461"/>
                    <a:pt x="221932" y="89033"/>
                  </a:cubicBezTo>
                  <a:cubicBezTo>
                    <a:pt x="257175" y="93796"/>
                    <a:pt x="293370" y="97606"/>
                    <a:pt x="324803" y="116656"/>
                  </a:cubicBezTo>
                  <a:cubicBezTo>
                    <a:pt x="348615" y="109036"/>
                    <a:pt x="373380" y="111893"/>
                    <a:pt x="395288" y="120466"/>
                  </a:cubicBezTo>
                  <a:cubicBezTo>
                    <a:pt x="422910" y="132848"/>
                    <a:pt x="450532" y="133801"/>
                    <a:pt x="481013" y="131896"/>
                  </a:cubicBezTo>
                  <a:cubicBezTo>
                    <a:pt x="501015" y="130943"/>
                    <a:pt x="519113" y="121418"/>
                    <a:pt x="539115" y="120466"/>
                  </a:cubicBezTo>
                  <a:cubicBezTo>
                    <a:pt x="566738" y="119513"/>
                    <a:pt x="594360" y="120466"/>
                    <a:pt x="621982" y="120466"/>
                  </a:cubicBezTo>
                  <a:cubicBezTo>
                    <a:pt x="676275" y="110941"/>
                    <a:pt x="731520" y="105226"/>
                    <a:pt x="786765" y="105226"/>
                  </a:cubicBezTo>
                  <a:cubicBezTo>
                    <a:pt x="809625" y="105226"/>
                    <a:pt x="832485" y="105226"/>
                    <a:pt x="855345" y="105226"/>
                  </a:cubicBezTo>
                  <a:cubicBezTo>
                    <a:pt x="862965" y="102368"/>
                    <a:pt x="869632" y="96653"/>
                    <a:pt x="879157" y="95701"/>
                  </a:cubicBezTo>
                  <a:cubicBezTo>
                    <a:pt x="907732" y="93796"/>
                    <a:pt x="936307" y="90938"/>
                    <a:pt x="964882" y="91891"/>
                  </a:cubicBezTo>
                  <a:cubicBezTo>
                    <a:pt x="969645" y="91891"/>
                    <a:pt x="974407" y="93796"/>
                    <a:pt x="980123" y="89033"/>
                  </a:cubicBezTo>
                  <a:cubicBezTo>
                    <a:pt x="968693" y="84271"/>
                    <a:pt x="958215" y="80461"/>
                    <a:pt x="947737" y="75698"/>
                  </a:cubicBezTo>
                  <a:cubicBezTo>
                    <a:pt x="946785" y="72841"/>
                    <a:pt x="944880" y="70936"/>
                    <a:pt x="942975" y="69031"/>
                  </a:cubicBezTo>
                  <a:cubicBezTo>
                    <a:pt x="937260" y="65221"/>
                    <a:pt x="926782" y="63316"/>
                    <a:pt x="929640" y="53791"/>
                  </a:cubicBezTo>
                  <a:cubicBezTo>
                    <a:pt x="931545" y="44266"/>
                    <a:pt x="940118" y="42361"/>
                    <a:pt x="947737" y="40456"/>
                  </a:cubicBezTo>
                  <a:cubicBezTo>
                    <a:pt x="971550" y="32836"/>
                    <a:pt x="995362" y="28073"/>
                    <a:pt x="1020128" y="26168"/>
                  </a:cubicBezTo>
                  <a:cubicBezTo>
                    <a:pt x="1035368" y="25216"/>
                    <a:pt x="1051560" y="28073"/>
                    <a:pt x="1064895" y="15691"/>
                  </a:cubicBezTo>
                  <a:cubicBezTo>
                    <a:pt x="1064895" y="9023"/>
                    <a:pt x="1062037" y="8071"/>
                    <a:pt x="1056323" y="6166"/>
                  </a:cubicBezTo>
                  <a:cubicBezTo>
                    <a:pt x="1038225" y="-502"/>
                    <a:pt x="1018223" y="-502"/>
                    <a:pt x="999173" y="451"/>
                  </a:cubicBezTo>
                  <a:lnTo>
                    <a:pt x="999173" y="451"/>
                  </a:lnTo>
                  <a:cubicBezTo>
                    <a:pt x="995362" y="11881"/>
                    <a:pt x="985837" y="14738"/>
                    <a:pt x="975360" y="17596"/>
                  </a:cubicBezTo>
                  <a:cubicBezTo>
                    <a:pt x="937260" y="25216"/>
                    <a:pt x="899160" y="26168"/>
                    <a:pt x="860107" y="29978"/>
                  </a:cubicBezTo>
                  <a:cubicBezTo>
                    <a:pt x="832485" y="31883"/>
                    <a:pt x="803910" y="32836"/>
                    <a:pt x="775335" y="30931"/>
                  </a:cubicBezTo>
                  <a:cubicBezTo>
                    <a:pt x="732473" y="28073"/>
                    <a:pt x="688657" y="24263"/>
                    <a:pt x="645795" y="19501"/>
                  </a:cubicBezTo>
                  <a:cubicBezTo>
                    <a:pt x="636270" y="22358"/>
                    <a:pt x="625793" y="20453"/>
                    <a:pt x="619125" y="29978"/>
                  </a:cubicBezTo>
                  <a:cubicBezTo>
                    <a:pt x="622935" y="42361"/>
                    <a:pt x="635318" y="40456"/>
                    <a:pt x="643890" y="44266"/>
                  </a:cubicBezTo>
                  <a:cubicBezTo>
                    <a:pt x="653415" y="48076"/>
                    <a:pt x="665798" y="49028"/>
                    <a:pt x="664845" y="64268"/>
                  </a:cubicBezTo>
                  <a:cubicBezTo>
                    <a:pt x="660082" y="74746"/>
                    <a:pt x="648653" y="77603"/>
                    <a:pt x="639128" y="79508"/>
                  </a:cubicBezTo>
                  <a:cubicBezTo>
                    <a:pt x="601980" y="89033"/>
                    <a:pt x="562928" y="92843"/>
                    <a:pt x="524828" y="94748"/>
                  </a:cubicBezTo>
                  <a:cubicBezTo>
                    <a:pt x="454342" y="98558"/>
                    <a:pt x="384810" y="89986"/>
                    <a:pt x="314325" y="83318"/>
                  </a:cubicBezTo>
                  <a:cubicBezTo>
                    <a:pt x="292417" y="81413"/>
                    <a:pt x="264795" y="83318"/>
                    <a:pt x="254317" y="54743"/>
                  </a:cubicBezTo>
                  <a:cubicBezTo>
                    <a:pt x="203835" y="54743"/>
                    <a:pt x="152400" y="59506"/>
                    <a:pt x="101917" y="60458"/>
                  </a:cubicBezTo>
                  <a:cubicBezTo>
                    <a:pt x="65722" y="61411"/>
                    <a:pt x="34290" y="73793"/>
                    <a:pt x="0" y="82366"/>
                  </a:cubicBezTo>
                  <a:cubicBezTo>
                    <a:pt x="0" y="83318"/>
                    <a:pt x="0" y="84271"/>
                    <a:pt x="1905" y="86176"/>
                  </a:cubicBezTo>
                  <a:cubicBezTo>
                    <a:pt x="0" y="85223"/>
                    <a:pt x="952" y="85223"/>
                    <a:pt x="1905" y="86176"/>
                  </a:cubicBezTo>
                  <a:lnTo>
                    <a:pt x="1905" y="86176"/>
                  </a:lnTo>
                  <a:close/>
                </a:path>
              </a:pathLst>
            </a:custGeom>
            <a:solidFill>
              <a:srgbClr val="FCF2B6"/>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6482C7D-EB07-499F-89D1-CA9B7EED1B83}"/>
                </a:ext>
              </a:extLst>
            </p:cNvPr>
            <p:cNvSpPr/>
            <p:nvPr/>
          </p:nvSpPr>
          <p:spPr>
            <a:xfrm>
              <a:off x="6625488" y="5288887"/>
              <a:ext cx="552450" cy="123825"/>
            </a:xfrm>
            <a:custGeom>
              <a:avLst/>
              <a:gdLst>
                <a:gd name="connsiteX0" fmla="*/ 552450 w 552450"/>
                <a:gd name="connsiteY0" fmla="*/ 61913 h 123825"/>
                <a:gd name="connsiteX1" fmla="*/ 276225 w 552450"/>
                <a:gd name="connsiteY1" fmla="*/ 123825 h 123825"/>
                <a:gd name="connsiteX2" fmla="*/ 0 w 552450"/>
                <a:gd name="connsiteY2" fmla="*/ 61913 h 123825"/>
                <a:gd name="connsiteX3" fmla="*/ 276225 w 552450"/>
                <a:gd name="connsiteY3" fmla="*/ 0 h 123825"/>
                <a:gd name="connsiteX4" fmla="*/ 552450 w 552450"/>
                <a:gd name="connsiteY4" fmla="*/ 61913 h 123825"/>
                <a:gd name="connsiteX5" fmla="*/ 552450 w 552450"/>
                <a:gd name="connsiteY5" fmla="*/ 6191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450" h="123825">
                  <a:moveTo>
                    <a:pt x="552450" y="61913"/>
                  </a:moveTo>
                  <a:cubicBezTo>
                    <a:pt x="552450" y="96202"/>
                    <a:pt x="428625" y="123825"/>
                    <a:pt x="276225" y="123825"/>
                  </a:cubicBezTo>
                  <a:cubicBezTo>
                    <a:pt x="123825" y="123825"/>
                    <a:pt x="0" y="96202"/>
                    <a:pt x="0" y="61913"/>
                  </a:cubicBezTo>
                  <a:cubicBezTo>
                    <a:pt x="0" y="27622"/>
                    <a:pt x="123825" y="0"/>
                    <a:pt x="276225" y="0"/>
                  </a:cubicBezTo>
                  <a:cubicBezTo>
                    <a:pt x="428625" y="0"/>
                    <a:pt x="552450" y="27622"/>
                    <a:pt x="552450" y="61913"/>
                  </a:cubicBezTo>
                  <a:lnTo>
                    <a:pt x="552450" y="61913"/>
                  </a:lnTo>
                  <a:close/>
                </a:path>
              </a:pathLst>
            </a:custGeom>
            <a:solidFill>
              <a:schemeClr val="accent1"/>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D2F1F99-25D6-464B-8458-4B70EB494384}"/>
                </a:ext>
              </a:extLst>
            </p:cNvPr>
            <p:cNvSpPr/>
            <p:nvPr/>
          </p:nvSpPr>
          <p:spPr>
            <a:xfrm>
              <a:off x="6520713" y="5165062"/>
              <a:ext cx="466725" cy="85725"/>
            </a:xfrm>
            <a:custGeom>
              <a:avLst/>
              <a:gdLst>
                <a:gd name="connsiteX0" fmla="*/ 466725 w 466725"/>
                <a:gd name="connsiteY0" fmla="*/ 42863 h 85725"/>
                <a:gd name="connsiteX1" fmla="*/ 233363 w 466725"/>
                <a:gd name="connsiteY1" fmla="*/ 85725 h 85725"/>
                <a:gd name="connsiteX2" fmla="*/ 0 w 466725"/>
                <a:gd name="connsiteY2" fmla="*/ 42863 h 85725"/>
                <a:gd name="connsiteX3" fmla="*/ 233363 w 466725"/>
                <a:gd name="connsiteY3" fmla="*/ 0 h 85725"/>
                <a:gd name="connsiteX4" fmla="*/ 466725 w 466725"/>
                <a:gd name="connsiteY4" fmla="*/ 42863 h 85725"/>
                <a:gd name="connsiteX5" fmla="*/ 466725 w 466725"/>
                <a:gd name="connsiteY5" fmla="*/ 4286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85725">
                  <a:moveTo>
                    <a:pt x="466725" y="42863"/>
                  </a:moveTo>
                  <a:cubicBezTo>
                    <a:pt x="466725" y="66675"/>
                    <a:pt x="361950" y="85725"/>
                    <a:pt x="233363" y="85725"/>
                  </a:cubicBezTo>
                  <a:cubicBezTo>
                    <a:pt x="104775" y="85725"/>
                    <a:pt x="0" y="66675"/>
                    <a:pt x="0" y="42863"/>
                  </a:cubicBezTo>
                  <a:cubicBezTo>
                    <a:pt x="0" y="19050"/>
                    <a:pt x="104775" y="0"/>
                    <a:pt x="233363" y="0"/>
                  </a:cubicBezTo>
                  <a:cubicBezTo>
                    <a:pt x="361950" y="0"/>
                    <a:pt x="466725" y="19050"/>
                    <a:pt x="466725" y="42863"/>
                  </a:cubicBezTo>
                  <a:lnTo>
                    <a:pt x="466725" y="42863"/>
                  </a:lnTo>
                  <a:close/>
                </a:path>
              </a:pathLst>
            </a:custGeom>
            <a:solidFill>
              <a:schemeClr val="accent1"/>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F62D6CE-7A1E-46D8-B4AD-32F2DAA2E6D8}"/>
                </a:ext>
              </a:extLst>
            </p:cNvPr>
            <p:cNvSpPr/>
            <p:nvPr/>
          </p:nvSpPr>
          <p:spPr>
            <a:xfrm>
              <a:off x="6911238" y="5088862"/>
              <a:ext cx="400050" cy="76200"/>
            </a:xfrm>
            <a:custGeom>
              <a:avLst/>
              <a:gdLst>
                <a:gd name="connsiteX0" fmla="*/ 400050 w 400050"/>
                <a:gd name="connsiteY0" fmla="*/ 38100 h 76200"/>
                <a:gd name="connsiteX1" fmla="*/ 200025 w 400050"/>
                <a:gd name="connsiteY1" fmla="*/ 76200 h 76200"/>
                <a:gd name="connsiteX2" fmla="*/ 0 w 400050"/>
                <a:gd name="connsiteY2" fmla="*/ 38100 h 76200"/>
                <a:gd name="connsiteX3" fmla="*/ 200025 w 400050"/>
                <a:gd name="connsiteY3" fmla="*/ 0 h 76200"/>
                <a:gd name="connsiteX4" fmla="*/ 400050 w 400050"/>
                <a:gd name="connsiteY4" fmla="*/ 38100 h 76200"/>
                <a:gd name="connsiteX5" fmla="*/ 400050 w 400050"/>
                <a:gd name="connsiteY5" fmla="*/ 381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76200">
                  <a:moveTo>
                    <a:pt x="400050" y="38100"/>
                  </a:moveTo>
                  <a:cubicBezTo>
                    <a:pt x="400050" y="59055"/>
                    <a:pt x="310515" y="76200"/>
                    <a:pt x="200025" y="76200"/>
                  </a:cubicBezTo>
                  <a:cubicBezTo>
                    <a:pt x="89535" y="76200"/>
                    <a:pt x="0" y="59055"/>
                    <a:pt x="0" y="38100"/>
                  </a:cubicBezTo>
                  <a:cubicBezTo>
                    <a:pt x="0" y="17145"/>
                    <a:pt x="89535" y="0"/>
                    <a:pt x="200025" y="0"/>
                  </a:cubicBezTo>
                  <a:cubicBezTo>
                    <a:pt x="310515" y="0"/>
                    <a:pt x="400050" y="17145"/>
                    <a:pt x="400050" y="38100"/>
                  </a:cubicBezTo>
                  <a:lnTo>
                    <a:pt x="400050" y="38100"/>
                  </a:lnTo>
                  <a:close/>
                </a:path>
              </a:pathLst>
            </a:custGeom>
            <a:solidFill>
              <a:schemeClr val="accent1"/>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6AFC3D-262A-4546-B979-1F0B4CA074DD}"/>
                </a:ext>
              </a:extLst>
            </p:cNvPr>
            <p:cNvSpPr/>
            <p:nvPr/>
          </p:nvSpPr>
          <p:spPr>
            <a:xfrm>
              <a:off x="7301763" y="5041237"/>
              <a:ext cx="361950" cy="57150"/>
            </a:xfrm>
            <a:custGeom>
              <a:avLst/>
              <a:gdLst>
                <a:gd name="connsiteX0" fmla="*/ 361950 w 361950"/>
                <a:gd name="connsiteY0" fmla="*/ 28575 h 57150"/>
                <a:gd name="connsiteX1" fmla="*/ 180975 w 361950"/>
                <a:gd name="connsiteY1" fmla="*/ 57150 h 57150"/>
                <a:gd name="connsiteX2" fmla="*/ 0 w 361950"/>
                <a:gd name="connsiteY2" fmla="*/ 28575 h 57150"/>
                <a:gd name="connsiteX3" fmla="*/ 180975 w 361950"/>
                <a:gd name="connsiteY3" fmla="*/ 0 h 57150"/>
                <a:gd name="connsiteX4" fmla="*/ 361950 w 361950"/>
                <a:gd name="connsiteY4" fmla="*/ 28575 h 57150"/>
                <a:gd name="connsiteX5" fmla="*/ 361950 w 361950"/>
                <a:gd name="connsiteY5" fmla="*/ 2857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57150">
                  <a:moveTo>
                    <a:pt x="361950" y="28575"/>
                  </a:moveTo>
                  <a:cubicBezTo>
                    <a:pt x="361950" y="44768"/>
                    <a:pt x="280988" y="57150"/>
                    <a:pt x="180975" y="57150"/>
                  </a:cubicBezTo>
                  <a:cubicBezTo>
                    <a:pt x="80963" y="57150"/>
                    <a:pt x="0" y="44768"/>
                    <a:pt x="0" y="28575"/>
                  </a:cubicBezTo>
                  <a:cubicBezTo>
                    <a:pt x="0" y="12383"/>
                    <a:pt x="80963" y="0"/>
                    <a:pt x="180975" y="0"/>
                  </a:cubicBezTo>
                  <a:cubicBezTo>
                    <a:pt x="280988" y="0"/>
                    <a:pt x="361950" y="12383"/>
                    <a:pt x="361950" y="28575"/>
                  </a:cubicBezTo>
                  <a:lnTo>
                    <a:pt x="361950" y="28575"/>
                  </a:ln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0F008AC-3D86-48D3-A00A-E9E9B86F98BA}"/>
                </a:ext>
              </a:extLst>
            </p:cNvPr>
            <p:cNvSpPr/>
            <p:nvPr/>
          </p:nvSpPr>
          <p:spPr>
            <a:xfrm>
              <a:off x="7587513" y="5098387"/>
              <a:ext cx="409575" cy="85725"/>
            </a:xfrm>
            <a:custGeom>
              <a:avLst/>
              <a:gdLst>
                <a:gd name="connsiteX0" fmla="*/ 409575 w 409575"/>
                <a:gd name="connsiteY0" fmla="*/ 42863 h 85725"/>
                <a:gd name="connsiteX1" fmla="*/ 204788 w 409575"/>
                <a:gd name="connsiteY1" fmla="*/ 85725 h 85725"/>
                <a:gd name="connsiteX2" fmla="*/ 0 w 409575"/>
                <a:gd name="connsiteY2" fmla="*/ 42863 h 85725"/>
                <a:gd name="connsiteX3" fmla="*/ 204788 w 409575"/>
                <a:gd name="connsiteY3" fmla="*/ 0 h 85725"/>
                <a:gd name="connsiteX4" fmla="*/ 409575 w 409575"/>
                <a:gd name="connsiteY4" fmla="*/ 42863 h 85725"/>
                <a:gd name="connsiteX5" fmla="*/ 409575 w 409575"/>
                <a:gd name="connsiteY5" fmla="*/ 4286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575" h="85725">
                  <a:moveTo>
                    <a:pt x="409575" y="42863"/>
                  </a:moveTo>
                  <a:cubicBezTo>
                    <a:pt x="409575" y="66675"/>
                    <a:pt x="318135" y="85725"/>
                    <a:pt x="204788" y="85725"/>
                  </a:cubicBezTo>
                  <a:cubicBezTo>
                    <a:pt x="91440" y="85725"/>
                    <a:pt x="0" y="66675"/>
                    <a:pt x="0" y="42863"/>
                  </a:cubicBezTo>
                  <a:cubicBezTo>
                    <a:pt x="0" y="19050"/>
                    <a:pt x="91440" y="0"/>
                    <a:pt x="204788" y="0"/>
                  </a:cubicBezTo>
                  <a:cubicBezTo>
                    <a:pt x="318135" y="0"/>
                    <a:pt x="409575" y="19050"/>
                    <a:pt x="409575" y="42863"/>
                  </a:cubicBezTo>
                  <a:lnTo>
                    <a:pt x="409575" y="42863"/>
                  </a:lnTo>
                  <a:close/>
                </a:path>
              </a:pathLst>
            </a:custGeom>
            <a:solidFill>
              <a:schemeClr val="accent1"/>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CBAD91E-1780-450D-B529-4B134667C5DE}"/>
                </a:ext>
              </a:extLst>
            </p:cNvPr>
            <p:cNvSpPr/>
            <p:nvPr/>
          </p:nvSpPr>
          <p:spPr>
            <a:xfrm>
              <a:off x="7930413" y="5174587"/>
              <a:ext cx="447675" cy="76200"/>
            </a:xfrm>
            <a:custGeom>
              <a:avLst/>
              <a:gdLst>
                <a:gd name="connsiteX0" fmla="*/ 447675 w 447675"/>
                <a:gd name="connsiteY0" fmla="*/ 38100 h 76200"/>
                <a:gd name="connsiteX1" fmla="*/ 223838 w 447675"/>
                <a:gd name="connsiteY1" fmla="*/ 76200 h 76200"/>
                <a:gd name="connsiteX2" fmla="*/ 0 w 447675"/>
                <a:gd name="connsiteY2" fmla="*/ 38100 h 76200"/>
                <a:gd name="connsiteX3" fmla="*/ 223838 w 447675"/>
                <a:gd name="connsiteY3" fmla="*/ 0 h 76200"/>
                <a:gd name="connsiteX4" fmla="*/ 447675 w 447675"/>
                <a:gd name="connsiteY4" fmla="*/ 38100 h 76200"/>
                <a:gd name="connsiteX5" fmla="*/ 447675 w 447675"/>
                <a:gd name="connsiteY5" fmla="*/ 381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675" h="76200">
                  <a:moveTo>
                    <a:pt x="447675" y="38100"/>
                  </a:moveTo>
                  <a:cubicBezTo>
                    <a:pt x="447675" y="59055"/>
                    <a:pt x="347663" y="76200"/>
                    <a:pt x="223838" y="76200"/>
                  </a:cubicBezTo>
                  <a:cubicBezTo>
                    <a:pt x="100013" y="76200"/>
                    <a:pt x="0" y="59055"/>
                    <a:pt x="0" y="38100"/>
                  </a:cubicBezTo>
                  <a:cubicBezTo>
                    <a:pt x="0" y="17145"/>
                    <a:pt x="100013" y="0"/>
                    <a:pt x="223838" y="0"/>
                  </a:cubicBezTo>
                  <a:cubicBezTo>
                    <a:pt x="347663" y="0"/>
                    <a:pt x="447675" y="17145"/>
                    <a:pt x="447675" y="38100"/>
                  </a:cubicBezTo>
                  <a:lnTo>
                    <a:pt x="447675" y="38100"/>
                  </a:lnTo>
                  <a:close/>
                </a:path>
              </a:pathLst>
            </a:custGeom>
            <a:solidFill>
              <a:schemeClr val="accent1"/>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82908BE-0EEF-4E4D-BD85-637BE5A6D538}"/>
                </a:ext>
              </a:extLst>
            </p:cNvPr>
            <p:cNvSpPr/>
            <p:nvPr/>
          </p:nvSpPr>
          <p:spPr>
            <a:xfrm>
              <a:off x="7235088" y="5184112"/>
              <a:ext cx="457200" cy="114300"/>
            </a:xfrm>
            <a:custGeom>
              <a:avLst/>
              <a:gdLst>
                <a:gd name="connsiteX0" fmla="*/ 457200 w 457200"/>
                <a:gd name="connsiteY0" fmla="*/ 57150 h 114300"/>
                <a:gd name="connsiteX1" fmla="*/ 228600 w 457200"/>
                <a:gd name="connsiteY1" fmla="*/ 114300 h 114300"/>
                <a:gd name="connsiteX2" fmla="*/ 0 w 457200"/>
                <a:gd name="connsiteY2" fmla="*/ 57150 h 114300"/>
                <a:gd name="connsiteX3" fmla="*/ 228600 w 457200"/>
                <a:gd name="connsiteY3" fmla="*/ 0 h 114300"/>
                <a:gd name="connsiteX4" fmla="*/ 457200 w 457200"/>
                <a:gd name="connsiteY4" fmla="*/ 57150 h 114300"/>
                <a:gd name="connsiteX5" fmla="*/ 457200 w 457200"/>
                <a:gd name="connsiteY5" fmla="*/ 5715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114300">
                  <a:moveTo>
                    <a:pt x="457200" y="57150"/>
                  </a:moveTo>
                  <a:cubicBezTo>
                    <a:pt x="457200" y="88582"/>
                    <a:pt x="355283" y="114300"/>
                    <a:pt x="228600" y="114300"/>
                  </a:cubicBezTo>
                  <a:cubicBezTo>
                    <a:pt x="101917" y="114300"/>
                    <a:pt x="0" y="88582"/>
                    <a:pt x="0" y="57150"/>
                  </a:cubicBezTo>
                  <a:cubicBezTo>
                    <a:pt x="0" y="25718"/>
                    <a:pt x="101917" y="0"/>
                    <a:pt x="228600" y="0"/>
                  </a:cubicBezTo>
                  <a:cubicBezTo>
                    <a:pt x="355283" y="0"/>
                    <a:pt x="457200" y="25718"/>
                    <a:pt x="457200" y="57150"/>
                  </a:cubicBezTo>
                  <a:lnTo>
                    <a:pt x="457200" y="57150"/>
                  </a:lnTo>
                  <a:close/>
                </a:path>
              </a:pathLst>
            </a:custGeom>
            <a:solidFill>
              <a:schemeClr val="accent1"/>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FF63776-38CC-4212-9DB0-3FC95825F263}"/>
                </a:ext>
              </a:extLst>
            </p:cNvPr>
            <p:cNvSpPr/>
            <p:nvPr/>
          </p:nvSpPr>
          <p:spPr>
            <a:xfrm>
              <a:off x="6428321" y="5331749"/>
              <a:ext cx="124068" cy="102136"/>
            </a:xfrm>
            <a:custGeom>
              <a:avLst/>
              <a:gdLst>
                <a:gd name="connsiteX0" fmla="*/ 93345 w 124068"/>
                <a:gd name="connsiteY0" fmla="*/ 39052 h 102136"/>
                <a:gd name="connsiteX1" fmla="*/ 0 w 124068"/>
                <a:gd name="connsiteY1" fmla="*/ 0 h 102136"/>
                <a:gd name="connsiteX2" fmla="*/ 120015 w 124068"/>
                <a:gd name="connsiteY2" fmla="*/ 93345 h 102136"/>
                <a:gd name="connsiteX3" fmla="*/ 93345 w 124068"/>
                <a:gd name="connsiteY3" fmla="*/ 39052 h 102136"/>
                <a:gd name="connsiteX4" fmla="*/ 93345 w 124068"/>
                <a:gd name="connsiteY4" fmla="*/ 39052 h 102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68" h="102136">
                  <a:moveTo>
                    <a:pt x="93345" y="39052"/>
                  </a:moveTo>
                  <a:cubicBezTo>
                    <a:pt x="65723" y="19050"/>
                    <a:pt x="33338" y="9525"/>
                    <a:pt x="0" y="0"/>
                  </a:cubicBezTo>
                  <a:cubicBezTo>
                    <a:pt x="34290" y="30480"/>
                    <a:pt x="146685" y="132398"/>
                    <a:pt x="120015" y="93345"/>
                  </a:cubicBezTo>
                  <a:cubicBezTo>
                    <a:pt x="93345" y="54293"/>
                    <a:pt x="97155" y="49530"/>
                    <a:pt x="93345" y="39052"/>
                  </a:cubicBezTo>
                  <a:lnTo>
                    <a:pt x="93345" y="39052"/>
                  </a:lnTo>
                  <a:close/>
                </a:path>
              </a:pathLst>
            </a:custGeom>
            <a:solidFill>
              <a:srgbClr val="C3681D"/>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15561F30-4C6A-4081-9CF1-ECCADC0D015D}"/>
                </a:ext>
              </a:extLst>
            </p:cNvPr>
            <p:cNvSpPr/>
            <p:nvPr/>
          </p:nvSpPr>
          <p:spPr>
            <a:xfrm>
              <a:off x="6987438" y="5213150"/>
              <a:ext cx="1446969" cy="245948"/>
            </a:xfrm>
            <a:custGeom>
              <a:avLst/>
              <a:gdLst>
                <a:gd name="connsiteX0" fmla="*/ 1442085 w 1446969"/>
                <a:gd name="connsiteY0" fmla="*/ 66212 h 245948"/>
                <a:gd name="connsiteX1" fmla="*/ 1441133 w 1446969"/>
                <a:gd name="connsiteY1" fmla="*/ 65259 h 245948"/>
                <a:gd name="connsiteX2" fmla="*/ 1417320 w 1446969"/>
                <a:gd name="connsiteY2" fmla="*/ 38589 h 245948"/>
                <a:gd name="connsiteX3" fmla="*/ 1415415 w 1446969"/>
                <a:gd name="connsiteY3" fmla="*/ 23349 h 245948"/>
                <a:gd name="connsiteX4" fmla="*/ 1426845 w 1446969"/>
                <a:gd name="connsiteY4" fmla="*/ 12872 h 245948"/>
                <a:gd name="connsiteX5" fmla="*/ 1405890 w 1446969"/>
                <a:gd name="connsiteY5" fmla="*/ 1442 h 245948"/>
                <a:gd name="connsiteX6" fmla="*/ 1379220 w 1446969"/>
                <a:gd name="connsiteY6" fmla="*/ 15729 h 245948"/>
                <a:gd name="connsiteX7" fmla="*/ 1352550 w 1446969"/>
                <a:gd name="connsiteY7" fmla="*/ 31922 h 245948"/>
                <a:gd name="connsiteX8" fmla="*/ 1175385 w 1446969"/>
                <a:gd name="connsiteY8" fmla="*/ 52877 h 245948"/>
                <a:gd name="connsiteX9" fmla="*/ 1047750 w 1446969"/>
                <a:gd name="connsiteY9" fmla="*/ 44304 h 245948"/>
                <a:gd name="connsiteX10" fmla="*/ 879158 w 1446969"/>
                <a:gd name="connsiteY10" fmla="*/ 38589 h 245948"/>
                <a:gd name="connsiteX11" fmla="*/ 796290 w 1446969"/>
                <a:gd name="connsiteY11" fmla="*/ 43352 h 245948"/>
                <a:gd name="connsiteX12" fmla="*/ 718185 w 1446969"/>
                <a:gd name="connsiteY12" fmla="*/ 44304 h 245948"/>
                <a:gd name="connsiteX13" fmla="*/ 687705 w 1446969"/>
                <a:gd name="connsiteY13" fmla="*/ 62402 h 245948"/>
                <a:gd name="connsiteX14" fmla="*/ 615315 w 1446969"/>
                <a:gd name="connsiteY14" fmla="*/ 79547 h 245948"/>
                <a:gd name="connsiteX15" fmla="*/ 360045 w 1446969"/>
                <a:gd name="connsiteY15" fmla="*/ 83357 h 245948"/>
                <a:gd name="connsiteX16" fmla="*/ 266700 w 1446969"/>
                <a:gd name="connsiteY16" fmla="*/ 82404 h 245948"/>
                <a:gd name="connsiteX17" fmla="*/ 220980 w 1446969"/>
                <a:gd name="connsiteY17" fmla="*/ 93834 h 245948"/>
                <a:gd name="connsiteX18" fmla="*/ 178117 w 1446969"/>
                <a:gd name="connsiteY18" fmla="*/ 89072 h 245948"/>
                <a:gd name="connsiteX19" fmla="*/ 156210 w 1446969"/>
                <a:gd name="connsiteY19" fmla="*/ 84309 h 245948"/>
                <a:gd name="connsiteX20" fmla="*/ 131445 w 1446969"/>
                <a:gd name="connsiteY20" fmla="*/ 101454 h 245948"/>
                <a:gd name="connsiteX21" fmla="*/ 148590 w 1446969"/>
                <a:gd name="connsiteY21" fmla="*/ 190989 h 245948"/>
                <a:gd name="connsiteX22" fmla="*/ 0 w 1446969"/>
                <a:gd name="connsiteY22" fmla="*/ 216707 h 245948"/>
                <a:gd name="connsiteX23" fmla="*/ 63817 w 1446969"/>
                <a:gd name="connsiteY23" fmla="*/ 222422 h 245948"/>
                <a:gd name="connsiteX24" fmla="*/ 195263 w 1446969"/>
                <a:gd name="connsiteY24" fmla="*/ 210039 h 245948"/>
                <a:gd name="connsiteX25" fmla="*/ 250507 w 1446969"/>
                <a:gd name="connsiteY25" fmla="*/ 183369 h 245948"/>
                <a:gd name="connsiteX26" fmla="*/ 228600 w 1446969"/>
                <a:gd name="connsiteY26" fmla="*/ 170034 h 245948"/>
                <a:gd name="connsiteX27" fmla="*/ 241935 w 1446969"/>
                <a:gd name="connsiteY27" fmla="*/ 164319 h 245948"/>
                <a:gd name="connsiteX28" fmla="*/ 363855 w 1446969"/>
                <a:gd name="connsiteY28" fmla="*/ 166224 h 245948"/>
                <a:gd name="connsiteX29" fmla="*/ 381000 w 1446969"/>
                <a:gd name="connsiteY29" fmla="*/ 166224 h 245948"/>
                <a:gd name="connsiteX30" fmla="*/ 882015 w 1446969"/>
                <a:gd name="connsiteY30" fmla="*/ 235757 h 245948"/>
                <a:gd name="connsiteX31" fmla="*/ 961072 w 1446969"/>
                <a:gd name="connsiteY31" fmla="*/ 245282 h 245948"/>
                <a:gd name="connsiteX32" fmla="*/ 1073468 w 1446969"/>
                <a:gd name="connsiteY32" fmla="*/ 226232 h 245948"/>
                <a:gd name="connsiteX33" fmla="*/ 1376363 w 1446969"/>
                <a:gd name="connsiteY33" fmla="*/ 117647 h 245948"/>
                <a:gd name="connsiteX34" fmla="*/ 1425893 w 1446969"/>
                <a:gd name="connsiteY34" fmla="*/ 106217 h 245948"/>
                <a:gd name="connsiteX35" fmla="*/ 1444943 w 1446969"/>
                <a:gd name="connsiteY35" fmla="*/ 91929 h 245948"/>
                <a:gd name="connsiteX36" fmla="*/ 1442085 w 1446969"/>
                <a:gd name="connsiteY36" fmla="*/ 66212 h 245948"/>
                <a:gd name="connsiteX37" fmla="*/ 387667 w 1446969"/>
                <a:gd name="connsiteY37" fmla="*/ 121457 h 245948"/>
                <a:gd name="connsiteX38" fmla="*/ 397192 w 1446969"/>
                <a:gd name="connsiteY38" fmla="*/ 117647 h 245948"/>
                <a:gd name="connsiteX39" fmla="*/ 387667 w 1446969"/>
                <a:gd name="connsiteY39" fmla="*/ 121457 h 24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46969" h="245948">
                  <a:moveTo>
                    <a:pt x="1442085" y="66212"/>
                  </a:moveTo>
                  <a:cubicBezTo>
                    <a:pt x="1442085" y="66212"/>
                    <a:pt x="1441133" y="65259"/>
                    <a:pt x="1441133" y="65259"/>
                  </a:cubicBezTo>
                  <a:cubicBezTo>
                    <a:pt x="1434465" y="54782"/>
                    <a:pt x="1422083" y="50019"/>
                    <a:pt x="1417320" y="38589"/>
                  </a:cubicBezTo>
                  <a:cubicBezTo>
                    <a:pt x="1415415" y="33827"/>
                    <a:pt x="1413510" y="29064"/>
                    <a:pt x="1415415" y="23349"/>
                  </a:cubicBezTo>
                  <a:cubicBezTo>
                    <a:pt x="1416368" y="21444"/>
                    <a:pt x="1426845" y="11919"/>
                    <a:pt x="1426845" y="12872"/>
                  </a:cubicBezTo>
                  <a:cubicBezTo>
                    <a:pt x="1423988" y="489"/>
                    <a:pt x="1411605" y="6204"/>
                    <a:pt x="1405890" y="1442"/>
                  </a:cubicBezTo>
                  <a:cubicBezTo>
                    <a:pt x="1392555" y="-3321"/>
                    <a:pt x="1383983" y="4299"/>
                    <a:pt x="1379220" y="15729"/>
                  </a:cubicBezTo>
                  <a:cubicBezTo>
                    <a:pt x="1372552" y="26207"/>
                    <a:pt x="1362075" y="29064"/>
                    <a:pt x="1352550" y="31922"/>
                  </a:cubicBezTo>
                  <a:cubicBezTo>
                    <a:pt x="1294448" y="45257"/>
                    <a:pt x="1235393" y="54782"/>
                    <a:pt x="1175385" y="52877"/>
                  </a:cubicBezTo>
                  <a:cubicBezTo>
                    <a:pt x="1132523" y="50972"/>
                    <a:pt x="1090613" y="48114"/>
                    <a:pt x="1047750" y="44304"/>
                  </a:cubicBezTo>
                  <a:cubicBezTo>
                    <a:pt x="992505" y="39542"/>
                    <a:pt x="935355" y="36684"/>
                    <a:pt x="879158" y="38589"/>
                  </a:cubicBezTo>
                  <a:cubicBezTo>
                    <a:pt x="851535" y="39542"/>
                    <a:pt x="823913" y="44304"/>
                    <a:pt x="796290" y="43352"/>
                  </a:cubicBezTo>
                  <a:cubicBezTo>
                    <a:pt x="769620" y="43352"/>
                    <a:pt x="742950" y="33827"/>
                    <a:pt x="718185" y="44304"/>
                  </a:cubicBezTo>
                  <a:cubicBezTo>
                    <a:pt x="707708" y="49067"/>
                    <a:pt x="698183" y="56687"/>
                    <a:pt x="687705" y="62402"/>
                  </a:cubicBezTo>
                  <a:cubicBezTo>
                    <a:pt x="665797" y="74784"/>
                    <a:pt x="640080" y="77642"/>
                    <a:pt x="615315" y="79547"/>
                  </a:cubicBezTo>
                  <a:cubicBezTo>
                    <a:pt x="532447" y="87167"/>
                    <a:pt x="442913" y="95739"/>
                    <a:pt x="360045" y="83357"/>
                  </a:cubicBezTo>
                  <a:cubicBezTo>
                    <a:pt x="328613" y="80499"/>
                    <a:pt x="297180" y="78594"/>
                    <a:pt x="266700" y="82404"/>
                  </a:cubicBezTo>
                  <a:cubicBezTo>
                    <a:pt x="251460" y="84309"/>
                    <a:pt x="236220" y="91929"/>
                    <a:pt x="220980" y="93834"/>
                  </a:cubicBezTo>
                  <a:cubicBezTo>
                    <a:pt x="207645" y="95739"/>
                    <a:pt x="190500" y="91929"/>
                    <a:pt x="178117" y="89072"/>
                  </a:cubicBezTo>
                  <a:cubicBezTo>
                    <a:pt x="170497" y="87167"/>
                    <a:pt x="163830" y="85262"/>
                    <a:pt x="156210" y="84309"/>
                  </a:cubicBezTo>
                  <a:cubicBezTo>
                    <a:pt x="144780" y="83357"/>
                    <a:pt x="132397" y="88119"/>
                    <a:pt x="131445" y="101454"/>
                  </a:cubicBezTo>
                  <a:cubicBezTo>
                    <a:pt x="259080" y="142412"/>
                    <a:pt x="160020" y="189084"/>
                    <a:pt x="148590" y="190989"/>
                  </a:cubicBezTo>
                  <a:cubicBezTo>
                    <a:pt x="99060" y="199562"/>
                    <a:pt x="49530" y="208134"/>
                    <a:pt x="0" y="216707"/>
                  </a:cubicBezTo>
                  <a:cubicBezTo>
                    <a:pt x="20955" y="224327"/>
                    <a:pt x="41910" y="224327"/>
                    <a:pt x="63817" y="222422"/>
                  </a:cubicBezTo>
                  <a:cubicBezTo>
                    <a:pt x="107632" y="217659"/>
                    <a:pt x="150495" y="207182"/>
                    <a:pt x="195263" y="210039"/>
                  </a:cubicBezTo>
                  <a:cubicBezTo>
                    <a:pt x="216217" y="207182"/>
                    <a:pt x="235267" y="198609"/>
                    <a:pt x="250507" y="183369"/>
                  </a:cubicBezTo>
                  <a:cubicBezTo>
                    <a:pt x="246697" y="172892"/>
                    <a:pt x="234315" y="177654"/>
                    <a:pt x="228600" y="170034"/>
                  </a:cubicBezTo>
                  <a:cubicBezTo>
                    <a:pt x="232410" y="165272"/>
                    <a:pt x="237172" y="165272"/>
                    <a:pt x="241935" y="164319"/>
                  </a:cubicBezTo>
                  <a:cubicBezTo>
                    <a:pt x="282892" y="153842"/>
                    <a:pt x="322897" y="156699"/>
                    <a:pt x="363855" y="166224"/>
                  </a:cubicBezTo>
                  <a:cubicBezTo>
                    <a:pt x="369570" y="166224"/>
                    <a:pt x="375285" y="166224"/>
                    <a:pt x="381000" y="166224"/>
                  </a:cubicBezTo>
                  <a:cubicBezTo>
                    <a:pt x="436245" y="191942"/>
                    <a:pt x="857250" y="231947"/>
                    <a:pt x="882015" y="235757"/>
                  </a:cubicBezTo>
                  <a:cubicBezTo>
                    <a:pt x="908685" y="239567"/>
                    <a:pt x="934402" y="242424"/>
                    <a:pt x="961072" y="245282"/>
                  </a:cubicBezTo>
                  <a:cubicBezTo>
                    <a:pt x="1000125" y="249092"/>
                    <a:pt x="1036320" y="235757"/>
                    <a:pt x="1073468" y="226232"/>
                  </a:cubicBezTo>
                  <a:cubicBezTo>
                    <a:pt x="1082993" y="223374"/>
                    <a:pt x="1359218" y="120504"/>
                    <a:pt x="1376363" y="117647"/>
                  </a:cubicBezTo>
                  <a:cubicBezTo>
                    <a:pt x="1393508" y="115742"/>
                    <a:pt x="1410652" y="112884"/>
                    <a:pt x="1425893" y="106217"/>
                  </a:cubicBezTo>
                  <a:cubicBezTo>
                    <a:pt x="1433513" y="103359"/>
                    <a:pt x="1441133" y="98597"/>
                    <a:pt x="1444943" y="91929"/>
                  </a:cubicBezTo>
                  <a:cubicBezTo>
                    <a:pt x="1448752" y="84309"/>
                    <a:pt x="1446848" y="74784"/>
                    <a:pt x="1442085" y="66212"/>
                  </a:cubicBezTo>
                  <a:close/>
                  <a:moveTo>
                    <a:pt x="387667" y="121457"/>
                  </a:moveTo>
                  <a:cubicBezTo>
                    <a:pt x="391478" y="119552"/>
                    <a:pt x="394335" y="118599"/>
                    <a:pt x="397192" y="117647"/>
                  </a:cubicBezTo>
                  <a:cubicBezTo>
                    <a:pt x="394335" y="119552"/>
                    <a:pt x="391478" y="120504"/>
                    <a:pt x="387667" y="121457"/>
                  </a:cubicBezTo>
                  <a:close/>
                </a:path>
              </a:pathLst>
            </a:custGeom>
            <a:solidFill>
              <a:srgbClr val="FCF2B6"/>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DB30DF0-4E35-46C4-8670-18A2599C5BD0}"/>
                </a:ext>
              </a:extLst>
            </p:cNvPr>
            <p:cNvSpPr/>
            <p:nvPr/>
          </p:nvSpPr>
          <p:spPr>
            <a:xfrm>
              <a:off x="7168413" y="5365087"/>
              <a:ext cx="628650" cy="171450"/>
            </a:xfrm>
            <a:custGeom>
              <a:avLst/>
              <a:gdLst>
                <a:gd name="connsiteX0" fmla="*/ 628650 w 628650"/>
                <a:gd name="connsiteY0" fmla="*/ 85725 h 171450"/>
                <a:gd name="connsiteX1" fmla="*/ 314325 w 628650"/>
                <a:gd name="connsiteY1" fmla="*/ 171450 h 171450"/>
                <a:gd name="connsiteX2" fmla="*/ 0 w 628650"/>
                <a:gd name="connsiteY2" fmla="*/ 85725 h 171450"/>
                <a:gd name="connsiteX3" fmla="*/ 314325 w 628650"/>
                <a:gd name="connsiteY3" fmla="*/ 0 h 171450"/>
                <a:gd name="connsiteX4" fmla="*/ 628650 w 628650"/>
                <a:gd name="connsiteY4" fmla="*/ 85725 h 171450"/>
                <a:gd name="connsiteX5" fmla="*/ 628650 w 628650"/>
                <a:gd name="connsiteY5" fmla="*/ 8572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650" h="171450">
                  <a:moveTo>
                    <a:pt x="628650" y="85725"/>
                  </a:moveTo>
                  <a:cubicBezTo>
                    <a:pt x="628650" y="133350"/>
                    <a:pt x="487680" y="171450"/>
                    <a:pt x="314325" y="171450"/>
                  </a:cubicBezTo>
                  <a:cubicBezTo>
                    <a:pt x="140970" y="171450"/>
                    <a:pt x="0" y="133350"/>
                    <a:pt x="0" y="85725"/>
                  </a:cubicBezTo>
                  <a:cubicBezTo>
                    <a:pt x="0" y="38100"/>
                    <a:pt x="140970" y="0"/>
                    <a:pt x="314325" y="0"/>
                  </a:cubicBezTo>
                  <a:cubicBezTo>
                    <a:pt x="487680" y="0"/>
                    <a:pt x="628650" y="38100"/>
                    <a:pt x="628650" y="85725"/>
                  </a:cubicBezTo>
                  <a:lnTo>
                    <a:pt x="628650" y="85725"/>
                  </a:lnTo>
                  <a:close/>
                </a:path>
              </a:pathLst>
            </a:custGeom>
            <a:solidFill>
              <a:schemeClr val="accent1"/>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81581E1-0BBB-416F-AFE9-ADB2EEDE0896}"/>
                </a:ext>
              </a:extLst>
            </p:cNvPr>
            <p:cNvSpPr/>
            <p:nvPr/>
          </p:nvSpPr>
          <p:spPr>
            <a:xfrm>
              <a:off x="7778013" y="5298412"/>
              <a:ext cx="552450" cy="123825"/>
            </a:xfrm>
            <a:custGeom>
              <a:avLst/>
              <a:gdLst>
                <a:gd name="connsiteX0" fmla="*/ 552450 w 552450"/>
                <a:gd name="connsiteY0" fmla="*/ 61913 h 123825"/>
                <a:gd name="connsiteX1" fmla="*/ 276225 w 552450"/>
                <a:gd name="connsiteY1" fmla="*/ 123825 h 123825"/>
                <a:gd name="connsiteX2" fmla="*/ 0 w 552450"/>
                <a:gd name="connsiteY2" fmla="*/ 61913 h 123825"/>
                <a:gd name="connsiteX3" fmla="*/ 276225 w 552450"/>
                <a:gd name="connsiteY3" fmla="*/ 0 h 123825"/>
                <a:gd name="connsiteX4" fmla="*/ 552450 w 552450"/>
                <a:gd name="connsiteY4" fmla="*/ 61913 h 123825"/>
                <a:gd name="connsiteX5" fmla="*/ 552450 w 552450"/>
                <a:gd name="connsiteY5" fmla="*/ 6191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450" h="123825">
                  <a:moveTo>
                    <a:pt x="552450" y="61913"/>
                  </a:moveTo>
                  <a:cubicBezTo>
                    <a:pt x="552450" y="96202"/>
                    <a:pt x="428625" y="123825"/>
                    <a:pt x="276225" y="123825"/>
                  </a:cubicBezTo>
                  <a:cubicBezTo>
                    <a:pt x="123825" y="123825"/>
                    <a:pt x="0" y="96202"/>
                    <a:pt x="0" y="61913"/>
                  </a:cubicBezTo>
                  <a:cubicBezTo>
                    <a:pt x="0" y="27622"/>
                    <a:pt x="123825" y="0"/>
                    <a:pt x="276225" y="0"/>
                  </a:cubicBezTo>
                  <a:cubicBezTo>
                    <a:pt x="428625" y="0"/>
                    <a:pt x="552450" y="27622"/>
                    <a:pt x="552450" y="61913"/>
                  </a:cubicBezTo>
                  <a:lnTo>
                    <a:pt x="552450" y="61913"/>
                  </a:lnTo>
                  <a:close/>
                </a:path>
              </a:pathLst>
            </a:custGeom>
            <a:solidFill>
              <a:schemeClr val="accent1"/>
            </a:solidFill>
            <a:ln w="9525" cap="flat">
              <a:noFill/>
              <a:prstDash val="solid"/>
              <a:miter/>
            </a:ln>
          </p:spPr>
          <p:txBody>
            <a:bodyPr rtlCol="0" anchor="ctr"/>
            <a:lstStyle/>
            <a:p>
              <a:endParaRPr lang="en-US"/>
            </a:p>
          </p:txBody>
        </p:sp>
      </p:grpSp>
      <p:sp>
        <p:nvSpPr>
          <p:cNvPr id="3" name="TextBox 2"/>
          <p:cNvSpPr txBox="1"/>
          <p:nvPr/>
        </p:nvSpPr>
        <p:spPr>
          <a:xfrm>
            <a:off x="282373" y="2226075"/>
            <a:ext cx="3180715" cy="2677656"/>
          </a:xfrm>
          <a:prstGeom prst="rect">
            <a:avLst/>
          </a:prstGeom>
          <a:noFill/>
        </p:spPr>
        <p:txBody>
          <a:bodyPr wrap="square" rtlCol="0">
            <a:spAutoFit/>
          </a:bodyPr>
          <a:lstStyle/>
          <a:p>
            <a:r>
              <a:rPr lang="en-US" sz="2400" b="1" u="sng" dirty="0">
                <a:solidFill>
                  <a:srgbClr val="FFFF00"/>
                </a:solidFill>
                <a:latin typeface="Times New Roman" panose="02020603050405020304" pitchFamily="18" charset="0"/>
                <a:cs typeface="Times New Roman" panose="02020603050405020304" pitchFamily="18" charset="0"/>
              </a:rPr>
              <a:t>Frontend Used</a:t>
            </a:r>
            <a:endParaRPr lang="en-US" sz="2400" b="1" u="sng" dirty="0">
              <a:latin typeface="Times New Roman" panose="02020603050405020304" pitchFamily="18" charset="0"/>
              <a:cs typeface="Times New Roman" panose="02020603050405020304" pitchFamily="18" charset="0"/>
            </a:endParaRPr>
          </a:p>
          <a:p>
            <a:endParaRPr lang="en-US" sz="2400" b="1" u="sng" dirty="0">
              <a:latin typeface="Times New Roman" panose="02020603050405020304" pitchFamily="18" charset="0"/>
              <a:cs typeface="Times New Roman" panose="02020603050405020304" pitchFamily="18" charset="0"/>
            </a:endParaRPr>
          </a:p>
          <a:p>
            <a:r>
              <a:rPr lang="en-US" sz="2400" b="1" dirty="0">
                <a:solidFill>
                  <a:srgbClr val="F05F41"/>
                </a:solidFill>
                <a:latin typeface="Times New Roman" panose="02020603050405020304" pitchFamily="18" charset="0"/>
                <a:cs typeface="Times New Roman" panose="02020603050405020304" pitchFamily="18" charset="0"/>
              </a:rPr>
              <a:t>HTML</a:t>
            </a:r>
            <a:endParaRPr lang="en-US" sz="2400" dirty="0">
              <a:solidFill>
                <a:srgbClr val="F05F41"/>
              </a:solidFill>
              <a:latin typeface="Times New Roman" panose="02020603050405020304" pitchFamily="18" charset="0"/>
              <a:cs typeface="Times New Roman" panose="02020603050405020304" pitchFamily="18" charset="0"/>
            </a:endParaRPr>
          </a:p>
          <a:p>
            <a:r>
              <a:rPr lang="en-US" sz="2400" b="1" dirty="0">
                <a:solidFill>
                  <a:srgbClr val="F05F41"/>
                </a:solidFill>
                <a:latin typeface="Times New Roman" panose="02020603050405020304" pitchFamily="18" charset="0"/>
                <a:cs typeface="Times New Roman" panose="02020603050405020304" pitchFamily="18" charset="0"/>
              </a:rPr>
              <a:t>CSS</a:t>
            </a:r>
            <a:endParaRPr lang="en-US" sz="2400" dirty="0">
              <a:solidFill>
                <a:srgbClr val="F05F41"/>
              </a:solidFill>
              <a:latin typeface="Times New Roman" panose="02020603050405020304" pitchFamily="18" charset="0"/>
              <a:cs typeface="Times New Roman" panose="02020603050405020304" pitchFamily="18" charset="0"/>
            </a:endParaRPr>
          </a:p>
          <a:p>
            <a:r>
              <a:rPr lang="en-US" sz="2400" b="1" dirty="0">
                <a:solidFill>
                  <a:srgbClr val="F05F41"/>
                </a:solidFill>
                <a:latin typeface="Times New Roman" panose="02020603050405020304" pitchFamily="18" charset="0"/>
                <a:cs typeface="Times New Roman" panose="02020603050405020304" pitchFamily="18" charset="0"/>
              </a:rPr>
              <a:t>JavaScript</a:t>
            </a:r>
            <a:endParaRPr lang="en-US" sz="2400" dirty="0">
              <a:solidFill>
                <a:srgbClr val="F05F41"/>
              </a:solidFill>
              <a:latin typeface="Times New Roman" panose="02020603050405020304" pitchFamily="18" charset="0"/>
              <a:cs typeface="Times New Roman" panose="02020603050405020304" pitchFamily="18" charset="0"/>
            </a:endParaRPr>
          </a:p>
          <a:p>
            <a:endParaRPr lang="en-US" sz="2400" dirty="0">
              <a:solidFill>
                <a:srgbClr val="F05F41"/>
              </a:solidFill>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4" name="Rectangle 3"/>
          <p:cNvSpPr/>
          <p:nvPr/>
        </p:nvSpPr>
        <p:spPr>
          <a:xfrm>
            <a:off x="8284694" y="2410741"/>
            <a:ext cx="6995908" cy="2308324"/>
          </a:xfrm>
          <a:prstGeom prst="rect">
            <a:avLst/>
          </a:prstGeom>
        </p:spPr>
        <p:txBody>
          <a:bodyPr wrap="square">
            <a:spAutoFit/>
          </a:bodyPr>
          <a:lstStyle/>
          <a:p>
            <a:r>
              <a:rPr lang="en-US" sz="2400" b="1" u="sng" dirty="0" err="1">
                <a:solidFill>
                  <a:srgbClr val="FFFF00"/>
                </a:solidFill>
                <a:latin typeface="Times New Roman" panose="02020603050405020304" pitchFamily="18" charset="0"/>
                <a:cs typeface="Times New Roman" panose="02020603050405020304" pitchFamily="18" charset="0"/>
              </a:rPr>
              <a:t>BackEnd</a:t>
            </a:r>
            <a:r>
              <a:rPr lang="en-US" sz="2400" b="1" u="sng" dirty="0">
                <a:solidFill>
                  <a:srgbClr val="FFFF00"/>
                </a:solidFill>
                <a:latin typeface="Times New Roman" panose="02020603050405020304" pitchFamily="18" charset="0"/>
                <a:cs typeface="Times New Roman" panose="02020603050405020304" pitchFamily="18" charset="0"/>
              </a:rPr>
              <a:t> Used</a:t>
            </a:r>
            <a:endParaRPr lang="en-US" sz="2400" b="1" u="sng" dirty="0">
              <a:latin typeface="Times New Roman" panose="02020603050405020304" pitchFamily="18" charset="0"/>
              <a:cs typeface="Times New Roman" panose="02020603050405020304" pitchFamily="18" charset="0"/>
            </a:endParaRPr>
          </a:p>
          <a:p>
            <a:endParaRPr lang="en-US" sz="2400" b="1" u="sng" dirty="0">
              <a:latin typeface="Times New Roman" panose="02020603050405020304" pitchFamily="18" charset="0"/>
              <a:cs typeface="Times New Roman" panose="02020603050405020304" pitchFamily="18" charset="0"/>
            </a:endParaRPr>
          </a:p>
          <a:p>
            <a:r>
              <a:rPr lang="en-US" sz="2400" b="1" dirty="0">
                <a:solidFill>
                  <a:srgbClr val="F05F41"/>
                </a:solidFill>
                <a:latin typeface="Times New Roman" panose="02020603050405020304" pitchFamily="18" charset="0"/>
                <a:cs typeface="Times New Roman" panose="02020603050405020304" pitchFamily="18" charset="0"/>
              </a:rPr>
              <a:t>Java</a:t>
            </a:r>
          </a:p>
          <a:p>
            <a:r>
              <a:rPr lang="en-US" sz="2400" b="1" dirty="0">
                <a:solidFill>
                  <a:srgbClr val="F05F41"/>
                </a:solidFill>
                <a:latin typeface="Times New Roman" panose="02020603050405020304" pitchFamily="18" charset="0"/>
                <a:cs typeface="Times New Roman" panose="02020603050405020304" pitchFamily="18" charset="0"/>
              </a:rPr>
              <a:t>Spring Boot </a:t>
            </a:r>
          </a:p>
          <a:p>
            <a:r>
              <a:rPr lang="en-US" sz="2400" b="1" dirty="0">
                <a:solidFill>
                  <a:srgbClr val="F05F41"/>
                </a:solidFill>
                <a:latin typeface="Times New Roman" panose="02020603050405020304" pitchFamily="18" charset="0"/>
                <a:cs typeface="Times New Roman" panose="02020603050405020304" pitchFamily="18" charset="0"/>
              </a:rPr>
              <a:t>Database(Oracle)</a:t>
            </a:r>
          </a:p>
          <a:p>
            <a:endParaRPr lang="en-US" sz="2400" dirty="0">
              <a:solidFill>
                <a:srgbClr val="F05F4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7942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FF00"/>
                </a:solidFill>
                <a:latin typeface="Algerian" panose="04020705040A02060702" pitchFamily="82" charset="0"/>
              </a:rPr>
              <a:t>                </a:t>
            </a:r>
            <a:r>
              <a:rPr lang="en-US" sz="4800" u="sng" dirty="0">
                <a:solidFill>
                  <a:schemeClr val="bg1"/>
                </a:solidFill>
                <a:latin typeface="Times New Roman" panose="02020603050405020304" pitchFamily="18" charset="0"/>
                <a:cs typeface="Times New Roman" panose="02020603050405020304" pitchFamily="18" charset="0"/>
              </a:rPr>
              <a:t>EXISTING SYSTEM</a:t>
            </a:r>
          </a:p>
        </p:txBody>
      </p:sp>
      <p:sp>
        <p:nvSpPr>
          <p:cNvPr id="82" name="Content Placeholder 2"/>
          <p:cNvSpPr txBox="1">
            <a:spLocks/>
          </p:cNvSpPr>
          <p:nvPr/>
        </p:nvSpPr>
        <p:spPr>
          <a:xfrm>
            <a:off x="1676400" y="1876830"/>
            <a:ext cx="10515600" cy="6312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solidFill>
                  <a:schemeClr val="bg1"/>
                </a:solidFill>
              </a:rPr>
              <a:t>  </a:t>
            </a:r>
            <a:r>
              <a:rPr lang="en-US" dirty="0">
                <a:solidFill>
                  <a:schemeClr val="bg1"/>
                </a:solidFill>
                <a:latin typeface="Times New Roman" panose="02020603050405020304" pitchFamily="18" charset="0"/>
                <a:cs typeface="Times New Roman" panose="02020603050405020304" pitchFamily="18" charset="0"/>
              </a:rPr>
              <a:t>Time consuming process.</a:t>
            </a:r>
          </a:p>
        </p:txBody>
      </p:sp>
      <p:sp>
        <p:nvSpPr>
          <p:cNvPr id="83" name="Rectangle 82"/>
          <p:cNvSpPr/>
          <p:nvPr/>
        </p:nvSpPr>
        <p:spPr>
          <a:xfrm>
            <a:off x="1676400" y="2676372"/>
            <a:ext cx="8174182" cy="523220"/>
          </a:xfrm>
          <a:prstGeom prst="rect">
            <a:avLst/>
          </a:prstGeom>
        </p:spPr>
        <p:txBody>
          <a:bodyPr wrap="square">
            <a:spAutoFit/>
          </a:bodyPr>
          <a:lstStyle/>
          <a:p>
            <a:pPr>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  Records are maintained in registers.</a:t>
            </a:r>
          </a:p>
        </p:txBody>
      </p:sp>
      <p:sp>
        <p:nvSpPr>
          <p:cNvPr id="84" name="Rectangle 83"/>
          <p:cNvSpPr/>
          <p:nvPr/>
        </p:nvSpPr>
        <p:spPr>
          <a:xfrm>
            <a:off x="1676399" y="3548954"/>
            <a:ext cx="10635673" cy="954107"/>
          </a:xfrm>
          <a:prstGeom prst="rect">
            <a:avLst/>
          </a:prstGeom>
        </p:spPr>
        <p:txBody>
          <a:bodyPr wrap="square">
            <a:spAutoFit/>
          </a:bodyPr>
          <a:lstStyle/>
          <a:p>
            <a:pPr>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  Complicated to Edit, Update and Delete the data of the products and categories.</a:t>
            </a:r>
          </a:p>
        </p:txBody>
      </p:sp>
      <p:sp>
        <p:nvSpPr>
          <p:cNvPr id="85" name="Rectangle 84"/>
          <p:cNvSpPr/>
          <p:nvPr/>
        </p:nvSpPr>
        <p:spPr>
          <a:xfrm>
            <a:off x="1676400" y="4443311"/>
            <a:ext cx="4555478" cy="523220"/>
          </a:xfrm>
          <a:prstGeom prst="rect">
            <a:avLst/>
          </a:prstGeom>
        </p:spPr>
        <p:txBody>
          <a:bodyPr wrap="none">
            <a:spAutoFit/>
          </a:bodyPr>
          <a:lstStyle/>
          <a:p>
            <a:pPr>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  Required more man power.</a:t>
            </a:r>
          </a:p>
        </p:txBody>
      </p:sp>
    </p:spTree>
    <p:extLst>
      <p:ext uri="{BB962C8B-B14F-4D97-AF65-F5344CB8AC3E}">
        <p14:creationId xmlns:p14="http://schemas.microsoft.com/office/powerpoint/2010/main" val="342313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9" y="321036"/>
            <a:ext cx="11573197" cy="724247"/>
          </a:xfrm>
          <a:prstGeom prst="rect">
            <a:avLst/>
          </a:prstGeom>
        </p:spPr>
        <p:txBody>
          <a:bodyPr/>
          <a:lstStyle/>
          <a:p>
            <a:r>
              <a:rPr lang="en-US" dirty="0"/>
              <a:t>Significance</a:t>
            </a:r>
          </a:p>
        </p:txBody>
      </p:sp>
      <p:sp>
        <p:nvSpPr>
          <p:cNvPr id="67" name="TextBox 66">
            <a:extLst>
              <a:ext uri="{FF2B5EF4-FFF2-40B4-BE49-F238E27FC236}">
                <a16:creationId xmlns:a16="http://schemas.microsoft.com/office/drawing/2014/main" id="{5206B450-5C1B-4C80-9F89-91FE8564C90C}"/>
              </a:ext>
            </a:extLst>
          </p:cNvPr>
          <p:cNvSpPr txBox="1"/>
          <p:nvPr/>
        </p:nvSpPr>
        <p:spPr>
          <a:xfrm>
            <a:off x="1154545" y="1611771"/>
            <a:ext cx="10012219" cy="4031873"/>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 Easy to update information.</a:t>
            </a:r>
          </a:p>
          <a:p>
            <a:r>
              <a:rPr lang="en-US" sz="2400" dirty="0">
                <a:solidFill>
                  <a:schemeClr val="bg1"/>
                </a:solidFill>
                <a:latin typeface="Times New Roman" panose="02020603050405020304" pitchFamily="18" charset="0"/>
                <a:cs typeface="Times New Roman" panose="02020603050405020304" pitchFamily="18" charset="0"/>
              </a:rPr>
              <a:t>• Work becomes speedy.</a:t>
            </a:r>
          </a:p>
          <a:p>
            <a:r>
              <a:rPr lang="en-US" sz="2400" dirty="0">
                <a:solidFill>
                  <a:schemeClr val="bg1"/>
                </a:solidFill>
                <a:latin typeface="Times New Roman" panose="02020603050405020304" pitchFamily="18" charset="0"/>
                <a:cs typeface="Times New Roman" panose="02020603050405020304" pitchFamily="18" charset="0"/>
              </a:rPr>
              <a:t>• Access of any information individually.</a:t>
            </a:r>
          </a:p>
          <a:p>
            <a:r>
              <a:rPr lang="en-US" sz="2400" dirty="0">
                <a:solidFill>
                  <a:schemeClr val="bg1"/>
                </a:solidFill>
                <a:latin typeface="Times New Roman" panose="02020603050405020304" pitchFamily="18" charset="0"/>
                <a:cs typeface="Times New Roman" panose="02020603050405020304" pitchFamily="18" charset="0"/>
              </a:rPr>
              <a:t>• Decrease the load of the person involve in existing manual system. </a:t>
            </a:r>
          </a:p>
          <a:p>
            <a:r>
              <a:rPr lang="en-US" sz="2400" dirty="0">
                <a:solidFill>
                  <a:schemeClr val="bg1"/>
                </a:solidFill>
                <a:latin typeface="Times New Roman" panose="02020603050405020304" pitchFamily="18" charset="0"/>
                <a:cs typeface="Times New Roman" panose="02020603050405020304" pitchFamily="18" charset="0"/>
              </a:rPr>
              <a:t>• Well-designed reports. </a:t>
            </a:r>
          </a:p>
          <a:p>
            <a:r>
              <a:rPr lang="en-US" sz="2400" dirty="0">
                <a:solidFill>
                  <a:schemeClr val="bg1"/>
                </a:solidFill>
                <a:latin typeface="Times New Roman" panose="02020603050405020304" pitchFamily="18" charset="0"/>
                <a:cs typeface="Times New Roman" panose="02020603050405020304" pitchFamily="18" charset="0"/>
              </a:rPr>
              <a:t>• Easy &amp; fast retrieval of information.</a:t>
            </a:r>
          </a:p>
          <a:p>
            <a:r>
              <a:rPr lang="en-US" sz="2400" dirty="0">
                <a:solidFill>
                  <a:schemeClr val="bg1"/>
                </a:solidFill>
                <a:latin typeface="Times New Roman" panose="02020603050405020304" pitchFamily="18" charset="0"/>
                <a:cs typeface="Times New Roman" panose="02020603050405020304" pitchFamily="18" charset="0"/>
              </a:rPr>
              <a:t>• Accuracy in work.</a:t>
            </a:r>
          </a:p>
          <a:p>
            <a:r>
              <a:rPr lang="en-US" sz="2400" dirty="0">
                <a:solidFill>
                  <a:schemeClr val="bg1"/>
                </a:solidFill>
                <a:latin typeface="Times New Roman" panose="02020603050405020304" pitchFamily="18" charset="0"/>
                <a:cs typeface="Times New Roman" panose="02020603050405020304" pitchFamily="18" charset="0"/>
              </a:rPr>
              <a:t>• It contains better storage capacity. </a:t>
            </a:r>
          </a:p>
          <a:p>
            <a:r>
              <a:rPr lang="en-US" sz="2400" dirty="0">
                <a:solidFill>
                  <a:schemeClr val="bg1"/>
                </a:solidFill>
                <a:latin typeface="Times New Roman" panose="02020603050405020304" pitchFamily="18" charset="0"/>
                <a:cs typeface="Times New Roman" panose="02020603050405020304" pitchFamily="18" charset="0"/>
              </a:rPr>
              <a:t>• Robust database back-end. </a:t>
            </a:r>
          </a:p>
          <a:p>
            <a:r>
              <a:rPr lang="en-US" sz="2400" dirty="0">
                <a:solidFill>
                  <a:schemeClr val="bg1"/>
                </a:solidFill>
                <a:latin typeface="Times New Roman" panose="02020603050405020304" pitchFamily="18" charset="0"/>
                <a:cs typeface="Times New Roman" panose="02020603050405020304" pitchFamily="18" charset="0"/>
              </a:rPr>
              <a:t>• Creating and changing data at ease.</a:t>
            </a:r>
          </a:p>
          <a:p>
            <a:pPr algn="ctr"/>
            <a:endParaRPr lang="en-US" altLang="ko-KR"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7309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Modules</a:t>
            </a:r>
          </a:p>
        </p:txBody>
      </p:sp>
      <p:sp>
        <p:nvSpPr>
          <p:cNvPr id="4" name="TextBox 3"/>
          <p:cNvSpPr txBox="1"/>
          <p:nvPr/>
        </p:nvSpPr>
        <p:spPr>
          <a:xfrm>
            <a:off x="1579418" y="1801091"/>
            <a:ext cx="5181600" cy="3416320"/>
          </a:xfrm>
          <a:prstGeom prst="rect">
            <a:avLst/>
          </a:prstGeom>
          <a:noFill/>
        </p:spPr>
        <p:txBody>
          <a:bodyPr wrap="square" rtlCol="0">
            <a:spAutoFit/>
          </a:bodyPr>
          <a:lstStyle/>
          <a:p>
            <a:pPr marL="571500" indent="-571500">
              <a:buFont typeface="Wingdings" panose="05000000000000000000" pitchFamily="2" charset="2"/>
              <a:buChar char="Ø"/>
            </a:pPr>
            <a:r>
              <a:rPr lang="en-US" sz="3600" b="1" dirty="0">
                <a:solidFill>
                  <a:schemeClr val="bg1"/>
                </a:solidFill>
                <a:latin typeface="Times New Roman" panose="02020603050405020304" pitchFamily="18" charset="0"/>
                <a:cs typeface="Times New Roman" panose="02020603050405020304" pitchFamily="18" charset="0"/>
              </a:rPr>
              <a:t>Register Module.</a:t>
            </a:r>
            <a:r>
              <a:rPr lang="en-US" sz="3600" dirty="0"/>
              <a:t> </a:t>
            </a:r>
            <a:endParaRPr lang="en-US" sz="3600" dirty="0">
              <a:solidFill>
                <a:schemeClr val="bg1"/>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b="1" dirty="0">
                <a:solidFill>
                  <a:schemeClr val="bg1"/>
                </a:solidFill>
                <a:latin typeface="Times New Roman" panose="02020603050405020304" pitchFamily="18" charset="0"/>
                <a:cs typeface="Times New Roman" panose="02020603050405020304" pitchFamily="18" charset="0"/>
              </a:rPr>
              <a:t>Login Module. </a:t>
            </a:r>
            <a:endParaRPr lang="en-US" sz="3600" dirty="0">
              <a:solidFill>
                <a:schemeClr val="bg1"/>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b="1" dirty="0">
                <a:solidFill>
                  <a:schemeClr val="bg1"/>
                </a:solidFill>
                <a:latin typeface="Times New Roman" panose="02020603050405020304" pitchFamily="18" charset="0"/>
                <a:cs typeface="Times New Roman" panose="02020603050405020304" pitchFamily="18" charset="0"/>
              </a:rPr>
              <a:t>User Module.</a:t>
            </a:r>
            <a:endParaRPr lang="en-US" sz="3600" dirty="0">
              <a:solidFill>
                <a:schemeClr val="bg1"/>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b="1" dirty="0">
                <a:solidFill>
                  <a:schemeClr val="bg1"/>
                </a:solidFill>
                <a:latin typeface="Times New Roman" panose="02020603050405020304" pitchFamily="18" charset="0"/>
                <a:cs typeface="Times New Roman" panose="02020603050405020304" pitchFamily="18" charset="0"/>
              </a:rPr>
              <a:t>Shop Module.</a:t>
            </a:r>
            <a:endParaRPr lang="en-US" sz="3600" dirty="0">
              <a:solidFill>
                <a:schemeClr val="bg1"/>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b="1" dirty="0">
                <a:solidFill>
                  <a:schemeClr val="bg1"/>
                </a:solidFill>
                <a:latin typeface="Times New Roman" panose="02020603050405020304" pitchFamily="18" charset="0"/>
                <a:cs typeface="Times New Roman" panose="02020603050405020304" pitchFamily="18" charset="0"/>
              </a:rPr>
              <a:t>Cart Module.</a:t>
            </a:r>
            <a:endParaRPr lang="en-US" sz="3600" dirty="0">
              <a:solidFill>
                <a:schemeClr val="bg1"/>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endParaRPr lang="en-US" sz="3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1278032"/>
      </p:ext>
    </p:extLst>
  </p:cSld>
  <p:clrMapOvr>
    <a:masterClrMapping/>
  </p:clrMapOvr>
</p:sld>
</file>

<file path=ppt/theme/theme1.xml><?xml version="1.0" encoding="utf-8"?>
<a:theme xmlns:a="http://schemas.openxmlformats.org/drawingml/2006/main" name="Cover and End Slide Master">
  <a:themeElements>
    <a:clrScheme name="ALLPPT - COLOR 3">
      <a:dk1>
        <a:sysClr val="windowText" lastClr="000000"/>
      </a:dk1>
      <a:lt1>
        <a:sysClr val="window" lastClr="FFFFFF"/>
      </a:lt1>
      <a:dk2>
        <a:srgbClr val="1F497D"/>
      </a:dk2>
      <a:lt2>
        <a:srgbClr val="EEECE1"/>
      </a:lt2>
      <a:accent1>
        <a:srgbClr val="ED1D26"/>
      </a:accent1>
      <a:accent2>
        <a:srgbClr val="A4A4A4"/>
      </a:accent2>
      <a:accent3>
        <a:srgbClr val="BEBEBE"/>
      </a:accent3>
      <a:accent4>
        <a:srgbClr val="D9D9D9"/>
      </a:accent4>
      <a:accent5>
        <a:srgbClr val="808080"/>
      </a:accent5>
      <a:accent6>
        <a:srgbClr val="4E4E4E"/>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5">
      <a:dk1>
        <a:sysClr val="windowText" lastClr="000000"/>
      </a:dk1>
      <a:lt1>
        <a:sysClr val="window" lastClr="FFFFFF"/>
      </a:lt1>
      <a:dk2>
        <a:srgbClr val="1F497D"/>
      </a:dk2>
      <a:lt2>
        <a:srgbClr val="EEECE1"/>
      </a:lt2>
      <a:accent1>
        <a:srgbClr val="F05F41"/>
      </a:accent1>
      <a:accent2>
        <a:srgbClr val="AFAFAF"/>
      </a:accent2>
      <a:accent3>
        <a:srgbClr val="969696"/>
      </a:accent3>
      <a:accent4>
        <a:srgbClr val="7D7D7D"/>
      </a:accent4>
      <a:accent5>
        <a:srgbClr val="646464"/>
      </a:accent5>
      <a:accent6>
        <a:srgbClr val="4B4B4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 COLOR 3">
      <a:dk1>
        <a:sysClr val="windowText" lastClr="000000"/>
      </a:dk1>
      <a:lt1>
        <a:sysClr val="window" lastClr="FFFFFF"/>
      </a:lt1>
      <a:dk2>
        <a:srgbClr val="1F497D"/>
      </a:dk2>
      <a:lt2>
        <a:srgbClr val="EEECE1"/>
      </a:lt2>
      <a:accent1>
        <a:srgbClr val="ED1D26"/>
      </a:accent1>
      <a:accent2>
        <a:srgbClr val="A4A4A4"/>
      </a:accent2>
      <a:accent3>
        <a:srgbClr val="BEBEBE"/>
      </a:accent3>
      <a:accent4>
        <a:srgbClr val="D9D9D9"/>
      </a:accent4>
      <a:accent5>
        <a:srgbClr val="808080"/>
      </a:accent5>
      <a:accent6>
        <a:srgbClr val="4E4E4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610</TotalTime>
  <Words>398</Words>
  <Application>Microsoft Office PowerPoint</Application>
  <PresentationFormat>Widescreen</PresentationFormat>
  <Paragraphs>75</Paragraphs>
  <Slides>23</Slides>
  <Notes>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23</vt:i4>
      </vt:variant>
    </vt:vector>
  </HeadingPairs>
  <TitlesOfParts>
    <vt:vector size="34" baseType="lpstr">
      <vt:lpstr>Algerian</vt:lpstr>
      <vt:lpstr>Arial</vt:lpstr>
      <vt:lpstr>Bahnschrift Condensed</vt:lpstr>
      <vt:lpstr>Calibri</vt:lpstr>
      <vt:lpstr>Calibri Light</vt:lpstr>
      <vt:lpstr>Symbol</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Chintha Narayana Swamy</cp:lastModifiedBy>
  <cp:revision>66</cp:revision>
  <dcterms:created xsi:type="dcterms:W3CDTF">2020-01-20T05:08:25Z</dcterms:created>
  <dcterms:modified xsi:type="dcterms:W3CDTF">2022-05-23T02:31:56Z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2816883f-5821-4324-b100-fa717956d2e8</vt:lpwstr>
  </property>
  <property fmtid="{D5CDD505-2E9C-101B-9397-08002B2CF9AE}" pid="3" name="HCLClassD6">
    <vt:lpwstr>False</vt:lpwstr>
  </property>
  <property fmtid="{D5CDD505-2E9C-101B-9397-08002B2CF9AE}" pid="4" name="HCLClassification">
    <vt:lpwstr>HCL_Cla5s_P3rs0nalUs3</vt:lpwstr>
  </property>
</Properties>
</file>